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6" r:id="rId2"/>
    <p:sldId id="257" r:id="rId3"/>
    <p:sldId id="258" r:id="rId4"/>
    <p:sldId id="261" r:id="rId5"/>
    <p:sldId id="262" r:id="rId6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4C86"/>
    <a:srgbClr val="A6CE39"/>
    <a:srgbClr val="969696"/>
    <a:srgbClr val="F7931E"/>
    <a:srgbClr val="CFCFCF"/>
    <a:srgbClr val="D0D0D0"/>
    <a:srgbClr val="CDCDCD"/>
    <a:srgbClr val="D2D2D2"/>
    <a:srgbClr val="C8C8C8"/>
    <a:srgbClr val="B4B4B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166" autoAdjust="0"/>
    <p:restoredTop sz="94660"/>
  </p:normalViewPr>
  <p:slideViewPr>
    <p:cSldViewPr snapToGrid="0">
      <p:cViewPr>
        <p:scale>
          <a:sx n="59" d="100"/>
          <a:sy n="59" d="100"/>
        </p:scale>
        <p:origin x="-876" y="-93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82" d="100"/>
          <a:sy n="82" d="100"/>
        </p:scale>
        <p:origin x="-2064" y="-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17F555-C859-41F8-956C-88E96E80F91D}" type="datetimeFigureOut">
              <a:rPr lang="ko-KR" altLang="en-US" smtClean="0"/>
              <a:pPr/>
              <a:t>2016-10-05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33B0E10-8B42-4B4E-BA4A-503F89590C97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653179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3B0E10-8B42-4B4E-BA4A-503F89590C97}" type="slidenum">
              <a:rPr lang="ko-KR" altLang="en-US" smtClean="0"/>
              <a:pPr/>
              <a:t>2</a:t>
            </a:fld>
            <a:endParaRPr lang="ko-KR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0.png"/><Relationship Id="rId4" Type="http://schemas.openxmlformats.org/officeDocument/2006/relationships/image" Target="../media/image8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bg>
      <p:bgPr>
        <a:blipFill dpi="0" rotWithShape="1">
          <a:blip r:embed="rId2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 userDrawn="1"/>
        </p:nvSpPr>
        <p:spPr>
          <a:xfrm>
            <a:off x="711200" y="2590800"/>
            <a:ext cx="561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ko-KR" altLang="en-US" dirty="0"/>
          </a:p>
        </p:txBody>
      </p:sp>
      <p:sp>
        <p:nvSpPr>
          <p:cNvPr id="11" name="제목 개체 틀 1"/>
          <p:cNvSpPr>
            <a:spLocks noGrp="1"/>
          </p:cNvSpPr>
          <p:nvPr>
            <p:ph type="title"/>
          </p:nvPr>
        </p:nvSpPr>
        <p:spPr>
          <a:xfrm>
            <a:off x="2209800" y="1477600"/>
            <a:ext cx="64643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3800" b="1" spc="-150">
                <a:solidFill>
                  <a:srgbClr val="004C86"/>
                </a:solidFill>
              </a:defRPr>
            </a:lvl1pPr>
          </a:lstStyle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12" name="부제목 2"/>
          <p:cNvSpPr>
            <a:spLocks noGrp="1"/>
          </p:cNvSpPr>
          <p:nvPr>
            <p:ph type="subTitle" idx="1"/>
          </p:nvPr>
        </p:nvSpPr>
        <p:spPr>
          <a:xfrm>
            <a:off x="2190750" y="2584087"/>
            <a:ext cx="6489700" cy="558800"/>
          </a:xfrm>
        </p:spPr>
        <p:txBody>
          <a:bodyPr>
            <a:normAutofit/>
          </a:bodyPr>
          <a:lstStyle>
            <a:lvl1pPr marL="0" indent="0" algn="r">
              <a:buNone/>
              <a:defRPr sz="2000" b="1">
                <a:solidFill>
                  <a:srgbClr val="A6CE39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dirty="0" smtClean="0"/>
              <a:t>마스터 부제목 스타일 편집</a:t>
            </a:r>
            <a:endParaRPr lang="ko-KR" altLang="en-US" dirty="0"/>
          </a:p>
        </p:txBody>
      </p:sp>
      <p:pic>
        <p:nvPicPr>
          <p:cNvPr id="10" name="그림 9" descr="hy_eng.png"/>
          <p:cNvPicPr>
            <a:picLocks noChangeAspect="1"/>
          </p:cNvPicPr>
          <p:nvPr userDrawn="1"/>
        </p:nvPicPr>
        <p:blipFill>
          <a:blip r:embed="rId3" cstate="screen"/>
          <a:stretch>
            <a:fillRect/>
          </a:stretch>
        </p:blipFill>
        <p:spPr>
          <a:xfrm>
            <a:off x="6724650" y="6333720"/>
            <a:ext cx="1818134" cy="145565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bg>
      <p:bgPr>
        <a:blipFill dpi="0" rotWithShape="1">
          <a:blip r:embed="rId2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제목 1"/>
          <p:cNvSpPr>
            <a:spLocks noGrp="1"/>
          </p:cNvSpPr>
          <p:nvPr>
            <p:ph type="title" hasCustomPrompt="1"/>
          </p:nvPr>
        </p:nvSpPr>
        <p:spPr>
          <a:xfrm>
            <a:off x="1400175" y="747713"/>
            <a:ext cx="3771900" cy="890587"/>
          </a:xfrm>
        </p:spPr>
        <p:txBody>
          <a:bodyPr>
            <a:normAutofit/>
          </a:bodyPr>
          <a:lstStyle>
            <a:lvl1pPr algn="l">
              <a:defRPr sz="2400" b="1">
                <a:solidFill>
                  <a:srgbClr val="004C86"/>
                </a:solidFill>
              </a:defRPr>
            </a:lvl1pPr>
          </a:lstStyle>
          <a:p>
            <a:r>
              <a:rPr lang="ko-KR" altLang="en-US" dirty="0" smtClean="0"/>
              <a:t>제목 텍스트 스타일</a:t>
            </a:r>
            <a:endParaRPr lang="ko-KR" altLang="en-US" dirty="0"/>
          </a:p>
        </p:txBody>
      </p:sp>
      <p:sp>
        <p:nvSpPr>
          <p:cNvPr id="6" name="내용 개체 틀 2"/>
          <p:cNvSpPr>
            <a:spLocks noGrp="1"/>
          </p:cNvSpPr>
          <p:nvPr>
            <p:ph idx="1"/>
          </p:nvPr>
        </p:nvSpPr>
        <p:spPr>
          <a:xfrm>
            <a:off x="1219199" y="2041525"/>
            <a:ext cx="6353175" cy="3230563"/>
          </a:xfrm>
        </p:spPr>
        <p:txBody>
          <a:bodyPr>
            <a:normAutofit/>
          </a:bodyPr>
          <a:lstStyle>
            <a:lvl1pPr algn="l"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ko-KR" altLang="en-US" dirty="0" smtClean="0"/>
              <a:t>마스터 텍스트 스타일을 편집합니다</a:t>
            </a:r>
          </a:p>
        </p:txBody>
      </p:sp>
      <p:pic>
        <p:nvPicPr>
          <p:cNvPr id="4" name="그림 3" descr="hy_eng.png"/>
          <p:cNvPicPr>
            <a:picLocks noChangeAspect="1"/>
          </p:cNvPicPr>
          <p:nvPr userDrawn="1"/>
        </p:nvPicPr>
        <p:blipFill>
          <a:blip r:embed="rId3" cstate="screen"/>
          <a:stretch>
            <a:fillRect/>
          </a:stretch>
        </p:blipFill>
        <p:spPr>
          <a:xfrm>
            <a:off x="6724650" y="428220"/>
            <a:ext cx="1818134" cy="145565"/>
          </a:xfrm>
          <a:prstGeom prst="rect">
            <a:avLst/>
          </a:prstGeom>
        </p:spPr>
      </p:pic>
      <p:pic>
        <p:nvPicPr>
          <p:cNvPr id="7" name="그림 6" descr="plane.png"/>
          <p:cNvPicPr>
            <a:picLocks noChangeAspect="1"/>
          </p:cNvPicPr>
          <p:nvPr userDrawn="1"/>
        </p:nvPicPr>
        <p:blipFill>
          <a:blip r:embed="rId4" cstate="screen"/>
          <a:stretch>
            <a:fillRect/>
          </a:stretch>
        </p:blipFill>
        <p:spPr>
          <a:xfrm>
            <a:off x="477773" y="710565"/>
            <a:ext cx="1049467" cy="899160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제목 및 내용">
    <p:bg>
      <p:bgPr>
        <a:blipFill dpi="0" rotWithShape="1">
          <a:blip r:embed="rId2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그림 15" descr="plane.png"/>
          <p:cNvPicPr>
            <a:picLocks noChangeAspect="1"/>
          </p:cNvPicPr>
          <p:nvPr userDrawn="1"/>
        </p:nvPicPr>
        <p:blipFill>
          <a:blip r:embed="rId3" cstate="screen"/>
          <a:stretch>
            <a:fillRect/>
          </a:stretch>
        </p:blipFill>
        <p:spPr>
          <a:xfrm>
            <a:off x="477773" y="710565"/>
            <a:ext cx="1049467" cy="899160"/>
          </a:xfrm>
          <a:prstGeom prst="rect">
            <a:avLst/>
          </a:prstGeom>
        </p:spPr>
      </p:pic>
      <p:sp>
        <p:nvSpPr>
          <p:cNvPr id="5" name="제목 1"/>
          <p:cNvSpPr>
            <a:spLocks noGrp="1"/>
          </p:cNvSpPr>
          <p:nvPr>
            <p:ph type="title"/>
          </p:nvPr>
        </p:nvSpPr>
        <p:spPr>
          <a:xfrm>
            <a:off x="1409700" y="747713"/>
            <a:ext cx="3771900" cy="890587"/>
          </a:xfrm>
        </p:spPr>
        <p:txBody>
          <a:bodyPr>
            <a:normAutofit/>
          </a:bodyPr>
          <a:lstStyle>
            <a:lvl1pPr algn="l">
              <a:defRPr sz="2400" b="1">
                <a:solidFill>
                  <a:srgbClr val="004C86"/>
                </a:solidFill>
              </a:defRPr>
            </a:lvl1pPr>
          </a:lstStyle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6" name="내용 개체 틀 2"/>
          <p:cNvSpPr>
            <a:spLocks noGrp="1"/>
          </p:cNvSpPr>
          <p:nvPr>
            <p:ph idx="1" hasCustomPrompt="1"/>
          </p:nvPr>
        </p:nvSpPr>
        <p:spPr>
          <a:xfrm>
            <a:off x="1219199" y="2032000"/>
            <a:ext cx="6229351" cy="3230563"/>
          </a:xfrm>
        </p:spPr>
        <p:txBody>
          <a:bodyPr>
            <a:normAutofit/>
          </a:bodyPr>
          <a:lstStyle>
            <a:lvl1pPr algn="l"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ko-KR" altLang="en-US" dirty="0" smtClean="0"/>
              <a:t>마스터 텍스트 스타일을 편집합니다</a:t>
            </a:r>
            <a:r>
              <a:rPr lang="en-US" altLang="ko-KR" dirty="0" smtClean="0"/>
              <a:t>.</a:t>
            </a:r>
            <a:endParaRPr lang="ko-KR" altLang="en-US" dirty="0" smtClean="0"/>
          </a:p>
        </p:txBody>
      </p:sp>
      <p:pic>
        <p:nvPicPr>
          <p:cNvPr id="15" name="그림 14" descr="hy_eng.png"/>
          <p:cNvPicPr>
            <a:picLocks noChangeAspect="1"/>
          </p:cNvPicPr>
          <p:nvPr userDrawn="1"/>
        </p:nvPicPr>
        <p:blipFill>
          <a:blip r:embed="rId4" cstate="screen"/>
          <a:stretch>
            <a:fillRect/>
          </a:stretch>
        </p:blipFill>
        <p:spPr>
          <a:xfrm>
            <a:off x="6724650" y="428220"/>
            <a:ext cx="1818134" cy="145565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구역 머리글">
    <p:bg>
      <p:bgPr>
        <a:blipFill dpi="0" rotWithShape="1">
          <a:blip r:embed="rId2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" name="직선 연결선 11"/>
          <p:cNvCxnSpPr/>
          <p:nvPr userDrawn="1"/>
        </p:nvCxnSpPr>
        <p:spPr>
          <a:xfrm>
            <a:off x="1263650" y="6024245"/>
            <a:ext cx="2632075" cy="0"/>
          </a:xfrm>
          <a:prstGeom prst="line">
            <a:avLst/>
          </a:prstGeom>
          <a:ln>
            <a:solidFill>
              <a:srgbClr val="004C8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텍스트 개체 틀 16"/>
          <p:cNvSpPr>
            <a:spLocks noGrp="1"/>
          </p:cNvSpPr>
          <p:nvPr>
            <p:ph type="body" sz="quarter" idx="10"/>
          </p:nvPr>
        </p:nvSpPr>
        <p:spPr>
          <a:xfrm>
            <a:off x="1168400" y="6051281"/>
            <a:ext cx="4622800" cy="215444"/>
          </a:xfrm>
          <a:prstGeom prst="rect">
            <a:avLst/>
          </a:prstGeom>
        </p:spPr>
        <p:txBody>
          <a:bodyPr wrap="square">
            <a:spAutoFit/>
          </a:bodyPr>
          <a:lstStyle>
            <a:lvl1pPr algn="l">
              <a:buNone/>
              <a:defRPr sz="800">
                <a:solidFill>
                  <a:srgbClr val="004C86"/>
                </a:solidFill>
              </a:defRPr>
            </a:lvl1pPr>
          </a:lstStyle>
          <a:p>
            <a:pPr lvl="0"/>
            <a:r>
              <a:rPr lang="ko-KR" altLang="en-US" dirty="0" smtClean="0"/>
              <a:t>마스터 텍스트 스타일을 편집합니다</a:t>
            </a:r>
          </a:p>
        </p:txBody>
      </p:sp>
      <p:pic>
        <p:nvPicPr>
          <p:cNvPr id="13" name="그림 12" descr="한양대학교UI로고.png"/>
          <p:cNvPicPr>
            <a:picLocks noChangeAspect="1"/>
          </p:cNvPicPr>
          <p:nvPr userDrawn="1"/>
        </p:nvPicPr>
        <p:blipFill>
          <a:blip r:embed="rId3" cstate="screen"/>
          <a:stretch>
            <a:fillRect/>
          </a:stretch>
        </p:blipFill>
        <p:spPr>
          <a:xfrm>
            <a:off x="368424" y="5478938"/>
            <a:ext cx="1025962" cy="1025962"/>
          </a:xfrm>
          <a:prstGeom prst="rect">
            <a:avLst/>
          </a:prstGeom>
        </p:spPr>
      </p:pic>
      <p:pic>
        <p:nvPicPr>
          <p:cNvPr id="15" name="그림 14" descr="end_p.png"/>
          <p:cNvPicPr>
            <a:picLocks noChangeAspect="1"/>
          </p:cNvPicPr>
          <p:nvPr userDrawn="1"/>
        </p:nvPicPr>
        <p:blipFill>
          <a:blip r:embed="rId4" cstate="screen"/>
          <a:stretch>
            <a:fillRect/>
          </a:stretch>
        </p:blipFill>
        <p:spPr>
          <a:xfrm>
            <a:off x="3628008" y="895350"/>
            <a:ext cx="4409574" cy="4171950"/>
          </a:xfrm>
          <a:prstGeom prst="rect">
            <a:avLst/>
          </a:prstGeom>
        </p:spPr>
      </p:pic>
      <p:pic>
        <p:nvPicPr>
          <p:cNvPr id="16" name="그림 15" descr="logo.png"/>
          <p:cNvPicPr>
            <a:picLocks noChangeAspect="1"/>
          </p:cNvPicPr>
          <p:nvPr userDrawn="1"/>
        </p:nvPicPr>
        <p:blipFill>
          <a:blip r:embed="rId5" cstate="screen"/>
          <a:stretch>
            <a:fillRect/>
          </a:stretch>
        </p:blipFill>
        <p:spPr>
          <a:xfrm>
            <a:off x="1251581" y="5766071"/>
            <a:ext cx="2205993" cy="200770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구역 머리글">
    <p:bg>
      <p:bgPr>
        <a:blipFill dpi="0" rotWithShape="1">
          <a:blip r:embed="rId2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그림 17" descr="한양대학교UI로고.png"/>
          <p:cNvPicPr>
            <a:picLocks noChangeAspect="1"/>
          </p:cNvPicPr>
          <p:nvPr userDrawn="1"/>
        </p:nvPicPr>
        <p:blipFill>
          <a:blip r:embed="rId3" cstate="screen"/>
          <a:stretch>
            <a:fillRect/>
          </a:stretch>
        </p:blipFill>
        <p:spPr>
          <a:xfrm>
            <a:off x="368424" y="5478938"/>
            <a:ext cx="1025962" cy="1025962"/>
          </a:xfrm>
          <a:prstGeom prst="rect">
            <a:avLst/>
          </a:prstGeom>
        </p:spPr>
      </p:pic>
      <p:sp>
        <p:nvSpPr>
          <p:cNvPr id="20" name="텍스트 개체 틀 19"/>
          <p:cNvSpPr>
            <a:spLocks noGrp="1"/>
          </p:cNvSpPr>
          <p:nvPr>
            <p:ph type="body" sz="quarter" idx="11"/>
          </p:nvPr>
        </p:nvSpPr>
        <p:spPr>
          <a:xfrm>
            <a:off x="1181100" y="6057900"/>
            <a:ext cx="2828925" cy="209550"/>
          </a:xfrm>
        </p:spPr>
        <p:txBody>
          <a:bodyPr>
            <a:noAutofit/>
          </a:bodyPr>
          <a:lstStyle>
            <a:lvl1pPr>
              <a:buNone/>
              <a:defRPr sz="800">
                <a:solidFill>
                  <a:srgbClr val="004C86"/>
                </a:solidFill>
              </a:defRPr>
            </a:lvl1pPr>
            <a:lvl2pPr>
              <a:defRPr sz="800">
                <a:solidFill>
                  <a:schemeClr val="bg1"/>
                </a:solidFill>
              </a:defRPr>
            </a:lvl2pPr>
            <a:lvl3pPr>
              <a:defRPr sz="800">
                <a:solidFill>
                  <a:schemeClr val="bg1"/>
                </a:solidFill>
              </a:defRPr>
            </a:lvl3pPr>
            <a:lvl4pPr>
              <a:defRPr sz="800">
                <a:solidFill>
                  <a:schemeClr val="bg1"/>
                </a:solidFill>
              </a:defRPr>
            </a:lvl4pPr>
            <a:lvl5pPr>
              <a:defRPr sz="800">
                <a:solidFill>
                  <a:schemeClr val="bg1"/>
                </a:solidFill>
              </a:defRPr>
            </a:lvl5pPr>
          </a:lstStyle>
          <a:p>
            <a:pPr lvl="0"/>
            <a:r>
              <a:rPr lang="ko-KR" altLang="en-US" dirty="0" smtClean="0"/>
              <a:t>마스터 텍스트 스타일을 편집합니다</a:t>
            </a:r>
          </a:p>
        </p:txBody>
      </p:sp>
      <p:cxnSp>
        <p:nvCxnSpPr>
          <p:cNvPr id="22" name="직선 연결선 21"/>
          <p:cNvCxnSpPr/>
          <p:nvPr userDrawn="1"/>
        </p:nvCxnSpPr>
        <p:spPr>
          <a:xfrm>
            <a:off x="1263650" y="6024245"/>
            <a:ext cx="2870200" cy="0"/>
          </a:xfrm>
          <a:prstGeom prst="line">
            <a:avLst/>
          </a:prstGeom>
          <a:ln>
            <a:solidFill>
              <a:srgbClr val="004C8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그림 9" descr="end_p.png"/>
          <p:cNvPicPr>
            <a:picLocks noChangeAspect="1"/>
          </p:cNvPicPr>
          <p:nvPr userDrawn="1"/>
        </p:nvPicPr>
        <p:blipFill>
          <a:blip r:embed="rId4" cstate="screen"/>
          <a:stretch>
            <a:fillRect/>
          </a:stretch>
        </p:blipFill>
        <p:spPr>
          <a:xfrm>
            <a:off x="3628008" y="895350"/>
            <a:ext cx="4409574" cy="4171950"/>
          </a:xfrm>
          <a:prstGeom prst="rect">
            <a:avLst/>
          </a:prstGeom>
        </p:spPr>
      </p:pic>
      <p:pic>
        <p:nvPicPr>
          <p:cNvPr id="13" name="그림 12" descr="logo__.png"/>
          <p:cNvPicPr>
            <a:picLocks noChangeAspect="1"/>
          </p:cNvPicPr>
          <p:nvPr userDrawn="1"/>
        </p:nvPicPr>
        <p:blipFill>
          <a:blip r:embed="rId5" cstate="screen"/>
          <a:stretch>
            <a:fillRect/>
          </a:stretch>
        </p:blipFill>
        <p:spPr>
          <a:xfrm>
            <a:off x="1256153" y="5761378"/>
            <a:ext cx="2115698" cy="204320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0517A9-1FA0-4FAB-92EF-3E6F3BDE73AE}" type="datetimeFigureOut">
              <a:rPr lang="ko-KR" altLang="en-US" smtClean="0"/>
              <a:pPr/>
              <a:t>2016-10-05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3B24EA-AB9A-4AAE-A7D6-B5534FF0013A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6" r:id="rId3"/>
    <p:sldLayoutId id="2147483654" r:id="rId4"/>
    <p:sldLayoutId id="2147483655" r:id="rId5"/>
  </p:sldLayoutIdLst>
  <p:transition>
    <p:fade/>
  </p:transition>
  <p:timing>
    <p:tnLst>
      <p:par>
        <p:cTn id="1" dur="indefinite" restart="never" nodeType="tmRoot"/>
      </p:par>
    </p:tnLst>
  </p:timing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제목 6"/>
          <p:cNvSpPr>
            <a:spLocks noGrp="1"/>
          </p:cNvSpPr>
          <p:nvPr>
            <p:ph type="title"/>
          </p:nvPr>
        </p:nvSpPr>
        <p:spPr>
          <a:xfrm>
            <a:off x="2209800" y="1509684"/>
            <a:ext cx="6464300" cy="1143000"/>
          </a:xfrm>
        </p:spPr>
        <p:txBody>
          <a:bodyPr>
            <a:normAutofit/>
          </a:bodyPr>
          <a:lstStyle/>
          <a:p>
            <a:pPr>
              <a:lnSpc>
                <a:spcPts val="4100"/>
              </a:lnSpc>
            </a:pPr>
            <a:r>
              <a:rPr lang="en-US" altLang="ko-KR" spc="-200" dirty="0" smtClean="0"/>
              <a:t>2014</a:t>
            </a:r>
            <a:br>
              <a:rPr lang="en-US" altLang="ko-KR" spc="-200" dirty="0" smtClean="0"/>
            </a:br>
            <a:r>
              <a:rPr lang="ko-KR" altLang="en-US" spc="-200" dirty="0" smtClean="0"/>
              <a:t>정시 </a:t>
            </a:r>
            <a:r>
              <a:rPr lang="ko-KR" altLang="en-US" spc="-200" dirty="0" err="1" smtClean="0"/>
              <a:t>신입학생</a:t>
            </a:r>
            <a:r>
              <a:rPr lang="ko-KR" altLang="en-US" spc="-200" dirty="0" smtClean="0"/>
              <a:t> </a:t>
            </a:r>
            <a:r>
              <a:rPr lang="ko-KR" altLang="en-US" spc="-200" dirty="0" err="1" smtClean="0"/>
              <a:t>모집요강</a:t>
            </a:r>
            <a:endParaRPr lang="ko-KR" altLang="en-US" spc="-200" dirty="0"/>
          </a:p>
        </p:txBody>
      </p:sp>
      <p:sp>
        <p:nvSpPr>
          <p:cNvPr id="8" name="부제목 7"/>
          <p:cNvSpPr>
            <a:spLocks noGrp="1"/>
          </p:cNvSpPr>
          <p:nvPr>
            <p:ph type="subTitle" idx="1"/>
          </p:nvPr>
        </p:nvSpPr>
        <p:spPr>
          <a:xfrm>
            <a:off x="2139291" y="2742133"/>
            <a:ext cx="6489700" cy="558800"/>
          </a:xfrm>
        </p:spPr>
        <p:txBody>
          <a:bodyPr>
            <a:normAutofit/>
          </a:bodyPr>
          <a:lstStyle/>
          <a:p>
            <a:r>
              <a:rPr lang="en-US" altLang="ko-KR" sz="1400" b="0" dirty="0" smtClean="0">
                <a:solidFill>
                  <a:schemeClr val="bg1">
                    <a:lumMod val="50000"/>
                  </a:schemeClr>
                </a:solidFill>
              </a:rPr>
              <a:t>2014.00.00</a:t>
            </a:r>
            <a:endParaRPr lang="ko-KR" altLang="en-US" sz="1400" b="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제목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Contents</a:t>
            </a:r>
            <a:endParaRPr lang="ko-KR" altLang="en-US" dirty="0"/>
          </a:p>
        </p:txBody>
      </p:sp>
      <p:sp>
        <p:nvSpPr>
          <p:cNvPr id="6" name="내용 개체 틀 5"/>
          <p:cNvSpPr>
            <a:spLocks noGrp="1"/>
          </p:cNvSpPr>
          <p:nvPr>
            <p:ph idx="1"/>
          </p:nvPr>
        </p:nvSpPr>
        <p:spPr>
          <a:xfrm>
            <a:off x="1219199" y="1897147"/>
            <a:ext cx="6353175" cy="3230563"/>
          </a:xfrm>
        </p:spPr>
        <p:txBody>
          <a:bodyPr/>
          <a:lstStyle/>
          <a:p>
            <a:pPr>
              <a:lnSpc>
                <a:spcPts val="3000"/>
              </a:lnSpc>
              <a:buClr>
                <a:srgbClr val="004C86"/>
              </a:buClr>
            </a:pPr>
            <a:r>
              <a:rPr lang="ko-KR" altLang="en-US" b="1" spc="-100" dirty="0" smtClean="0">
                <a:solidFill>
                  <a:srgbClr val="004C86"/>
                </a:solidFill>
              </a:rPr>
              <a:t>한양대학교 소개</a:t>
            </a:r>
            <a:endParaRPr lang="en-US" altLang="ko-KR" b="1" spc="-100" dirty="0" smtClean="0">
              <a:solidFill>
                <a:srgbClr val="004C86"/>
              </a:solidFill>
            </a:endParaRPr>
          </a:p>
          <a:p>
            <a:pPr>
              <a:lnSpc>
                <a:spcPts val="3000"/>
              </a:lnSpc>
              <a:buClr>
                <a:srgbClr val="004C86"/>
              </a:buClr>
            </a:pPr>
            <a:r>
              <a:rPr lang="ko-KR" altLang="en-US" b="1" spc="-100" dirty="0" smtClean="0">
                <a:solidFill>
                  <a:srgbClr val="004C86"/>
                </a:solidFill>
              </a:rPr>
              <a:t>학부 </a:t>
            </a:r>
            <a:r>
              <a:rPr lang="ko-KR" altLang="en-US" b="1" spc="-100" dirty="0" err="1" smtClean="0">
                <a:solidFill>
                  <a:srgbClr val="004C86"/>
                </a:solidFill>
              </a:rPr>
              <a:t>신입학생</a:t>
            </a:r>
            <a:r>
              <a:rPr lang="ko-KR" altLang="en-US" b="1" spc="-100" dirty="0" smtClean="0">
                <a:solidFill>
                  <a:srgbClr val="004C86"/>
                </a:solidFill>
              </a:rPr>
              <a:t> </a:t>
            </a:r>
            <a:r>
              <a:rPr lang="ko-KR" altLang="en-US" b="1" spc="-100" dirty="0" err="1" smtClean="0">
                <a:solidFill>
                  <a:srgbClr val="004C86"/>
                </a:solidFill>
              </a:rPr>
              <a:t>모집요강</a:t>
            </a:r>
            <a:endParaRPr lang="en-US" altLang="ko-KR" b="1" spc="-100" dirty="0" smtClean="0">
              <a:solidFill>
                <a:srgbClr val="004C86"/>
              </a:solidFill>
            </a:endParaRPr>
          </a:p>
          <a:p>
            <a:pPr>
              <a:lnSpc>
                <a:spcPts val="3000"/>
              </a:lnSpc>
              <a:buClr>
                <a:srgbClr val="004C86"/>
              </a:buClr>
            </a:pPr>
            <a:r>
              <a:rPr lang="ko-KR" altLang="en-US" b="1" spc="-100" dirty="0" smtClean="0">
                <a:solidFill>
                  <a:srgbClr val="004C86"/>
                </a:solidFill>
              </a:rPr>
              <a:t>대학원 </a:t>
            </a:r>
            <a:r>
              <a:rPr lang="ko-KR" altLang="en-US" b="1" spc="-100" dirty="0" err="1" smtClean="0">
                <a:solidFill>
                  <a:srgbClr val="004C86"/>
                </a:solidFill>
              </a:rPr>
              <a:t>신입학생</a:t>
            </a:r>
            <a:r>
              <a:rPr lang="ko-KR" altLang="en-US" b="1" spc="-100" dirty="0" smtClean="0">
                <a:solidFill>
                  <a:srgbClr val="004C86"/>
                </a:solidFill>
              </a:rPr>
              <a:t> </a:t>
            </a:r>
            <a:r>
              <a:rPr lang="ko-KR" altLang="en-US" b="1" spc="-100" dirty="0" err="1" smtClean="0">
                <a:solidFill>
                  <a:srgbClr val="004C86"/>
                </a:solidFill>
              </a:rPr>
              <a:t>모집요강</a:t>
            </a:r>
            <a:endParaRPr lang="en-US" altLang="ko-KR" b="1" spc="-100" dirty="0" smtClean="0">
              <a:solidFill>
                <a:srgbClr val="004C86"/>
              </a:solidFill>
            </a:endParaRPr>
          </a:p>
          <a:p>
            <a:pPr>
              <a:lnSpc>
                <a:spcPts val="3000"/>
              </a:lnSpc>
              <a:buClr>
                <a:srgbClr val="004C86"/>
              </a:buClr>
            </a:pPr>
            <a:r>
              <a:rPr lang="ko-KR" altLang="en-US" b="1" spc="-100" dirty="0" err="1" smtClean="0">
                <a:solidFill>
                  <a:srgbClr val="004C86"/>
                </a:solidFill>
              </a:rPr>
              <a:t>모집일</a:t>
            </a:r>
            <a:r>
              <a:rPr lang="ko-KR" altLang="en-US" b="1" spc="-100" dirty="0" err="1">
                <a:solidFill>
                  <a:srgbClr val="004C86"/>
                </a:solidFill>
              </a:rPr>
              <a:t>정</a:t>
            </a:r>
            <a:endParaRPr lang="ko-KR" altLang="en-US" b="1" spc="-100" dirty="0">
              <a:solidFill>
                <a:srgbClr val="004C86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pc="-100" dirty="0" smtClean="0"/>
              <a:t>한양대학교 소개</a:t>
            </a:r>
            <a:endParaRPr lang="ko-KR" altLang="en-US" spc="-100" dirty="0"/>
          </a:p>
        </p:txBody>
      </p:sp>
      <p:sp>
        <p:nvSpPr>
          <p:cNvPr id="5" name="부제목 4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marL="0" indent="0">
              <a:spcBef>
                <a:spcPts val="600"/>
              </a:spcBef>
              <a:buNone/>
            </a:pPr>
            <a:r>
              <a:rPr lang="ko-KR" altLang="en-US" spc="-9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실용학풍과</a:t>
            </a:r>
            <a:r>
              <a:rPr lang="ko-KR" altLang="en-US" spc="-9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사랑의 실천이라는 꿈을 안고</a:t>
            </a:r>
            <a:r>
              <a:rPr lang="en-US" altLang="ko-KR" spc="-9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</a:t>
            </a:r>
            <a:r>
              <a:rPr lang="ko-KR" altLang="en-US" spc="-9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대한민국 산업 발전의 원동력으로 시작한 </a:t>
            </a:r>
          </a:p>
          <a:p>
            <a:pPr marL="0" indent="0">
              <a:spcBef>
                <a:spcPts val="600"/>
              </a:spcBef>
              <a:buNone/>
            </a:pPr>
            <a:r>
              <a:rPr lang="ko-KR" altLang="en-US" spc="-9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한양대학교는</a:t>
            </a:r>
            <a:r>
              <a:rPr lang="ko-KR" altLang="en-US" spc="-9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국내 최고 사립대학으로서의 자부심을 안고</a:t>
            </a:r>
            <a:r>
              <a:rPr lang="en-US" altLang="ko-KR" spc="-9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</a:t>
            </a:r>
            <a:r>
              <a:rPr lang="ko-KR" altLang="en-US" spc="-9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오직 한양이기에 가능한 </a:t>
            </a:r>
          </a:p>
          <a:p>
            <a:pPr marL="0" indent="0">
              <a:spcBef>
                <a:spcPts val="600"/>
              </a:spcBef>
              <a:buNone/>
            </a:pPr>
            <a:r>
              <a:rPr lang="ko-KR" altLang="en-US" spc="-9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경쟁력을 발산하고 있습니다</a:t>
            </a:r>
            <a:r>
              <a:rPr lang="en-US" altLang="ko-KR" spc="-9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</a:t>
            </a:r>
          </a:p>
          <a:p>
            <a:pPr marL="0" indent="0">
              <a:buNone/>
            </a:pPr>
            <a:endParaRPr lang="en-US" altLang="ko-KR" sz="2400" spc="-9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0" indent="0">
              <a:spcBef>
                <a:spcPts val="600"/>
              </a:spcBef>
              <a:buNone/>
            </a:pPr>
            <a:r>
              <a:rPr lang="ko-KR" altLang="en-US" spc="-9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끊임없는 혁신과 발전을 </a:t>
            </a:r>
            <a:r>
              <a:rPr lang="ko-KR" altLang="en-US" spc="-9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이뤄내는</a:t>
            </a:r>
            <a:r>
              <a:rPr lang="ko-KR" altLang="en-US" spc="-9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남다른 추진력으로 연구와 국제화의 길을 밝히는 </a:t>
            </a:r>
          </a:p>
          <a:p>
            <a:pPr marL="0" indent="0">
              <a:spcBef>
                <a:spcPts val="600"/>
              </a:spcBef>
              <a:buNone/>
            </a:pPr>
            <a:r>
              <a:rPr lang="ko-KR" altLang="en-US" spc="-9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한양</a:t>
            </a:r>
            <a:r>
              <a:rPr lang="en-US" altLang="ko-KR" spc="-9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 </a:t>
            </a:r>
            <a:r>
              <a:rPr lang="ko-KR" altLang="en-US" spc="-9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그들은 오늘도 새로운 시대를 </a:t>
            </a:r>
            <a:r>
              <a:rPr lang="ko-KR" altLang="en-US" spc="-9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열어나가는</a:t>
            </a:r>
            <a:r>
              <a:rPr lang="ko-KR" altLang="en-US" spc="-9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뜨거운 </a:t>
            </a:r>
            <a:r>
              <a:rPr lang="ko-KR" altLang="en-US" spc="-9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행동력으로</a:t>
            </a:r>
            <a:r>
              <a:rPr lang="ko-KR" altLang="en-US" spc="-9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우리 사회 발전을 </a:t>
            </a:r>
          </a:p>
          <a:p>
            <a:pPr marL="0" indent="0">
              <a:spcBef>
                <a:spcPts val="600"/>
              </a:spcBef>
              <a:buNone/>
            </a:pPr>
            <a:r>
              <a:rPr lang="ko-KR" altLang="en-US" spc="-9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이끄는 훌륭한 인재를 끊임없이 </a:t>
            </a:r>
            <a:r>
              <a:rPr lang="ko-KR" altLang="en-US" spc="-9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양성해내며</a:t>
            </a:r>
            <a:r>
              <a:rPr lang="ko-KR" altLang="en-US" spc="-9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막강한 영향력을 자랑합니다</a:t>
            </a:r>
            <a:r>
              <a:rPr lang="en-US" altLang="ko-KR" spc="-9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 </a:t>
            </a:r>
          </a:p>
          <a:p>
            <a:pPr marL="0" indent="0">
              <a:buNone/>
            </a:pPr>
            <a:endParaRPr lang="en-US" altLang="ko-KR" sz="2400" spc="-9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0" indent="0">
              <a:spcBef>
                <a:spcPts val="600"/>
              </a:spcBef>
              <a:buNone/>
            </a:pPr>
            <a:r>
              <a:rPr lang="ko-KR" altLang="en-US" spc="-9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참교육을 통해 내일의 한양을 </a:t>
            </a:r>
            <a:r>
              <a:rPr lang="ko-KR" altLang="en-US" spc="-9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만들어가는</a:t>
            </a:r>
            <a:r>
              <a:rPr lang="ko-KR" altLang="en-US" spc="-9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한양의 싱그러운 생명력은 오늘도 대한민국의 </a:t>
            </a:r>
          </a:p>
          <a:p>
            <a:pPr marL="0" indent="0">
              <a:spcBef>
                <a:spcPts val="600"/>
              </a:spcBef>
              <a:buNone/>
            </a:pPr>
            <a:r>
              <a:rPr lang="ko-KR" altLang="en-US" spc="-9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미래를 빛내고 있습니다</a:t>
            </a:r>
            <a:r>
              <a:rPr lang="en-US" altLang="ko-KR" spc="-9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</a:t>
            </a:r>
            <a:endParaRPr lang="ko-KR" altLang="en-US" spc="-9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0" indent="0">
              <a:buNone/>
            </a:pPr>
            <a:endParaRPr lang="ko-KR" alt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텍스트 개체 틀 4"/>
          <p:cNvSpPr>
            <a:spLocks noGrp="1"/>
          </p:cNvSpPr>
          <p:nvPr>
            <p:ph type="body" sz="quarter" idx="10"/>
          </p:nvPr>
        </p:nvSpPr>
        <p:spPr>
          <a:xfrm>
            <a:off x="1168400" y="6051281"/>
            <a:ext cx="4622800" cy="215444"/>
          </a:xfrm>
        </p:spPr>
        <p:txBody>
          <a:bodyPr/>
          <a:lstStyle/>
          <a:p>
            <a:pPr>
              <a:defRPr/>
            </a:pPr>
            <a:r>
              <a:rPr lang="ko-KR" altLang="en-US" dirty="0" smtClean="0"/>
              <a:t>서울특별시 성동구 왕십리로 </a:t>
            </a:r>
            <a:r>
              <a:rPr lang="en-US" altLang="ko-KR" dirty="0" smtClean="0"/>
              <a:t>222   Tel. +82-2-2220-0000</a:t>
            </a:r>
            <a:endParaRPr lang="ko-KR" altLang="en-US" dirty="0" smtClean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텍스트 개체 틀 5"/>
          <p:cNvSpPr>
            <a:spLocks noGrp="1"/>
          </p:cNvSpPr>
          <p:nvPr>
            <p:ph type="body" sz="quarter" idx="11"/>
          </p:nvPr>
        </p:nvSpPr>
        <p:spPr>
          <a:xfrm>
            <a:off x="1181100" y="6057899"/>
            <a:ext cx="3214688" cy="238125"/>
          </a:xfrm>
        </p:spPr>
        <p:txBody>
          <a:bodyPr/>
          <a:lstStyle/>
          <a:p>
            <a:pPr>
              <a:defRPr/>
            </a:pPr>
            <a:r>
              <a:rPr lang="ko-KR" altLang="en-US" dirty="0" smtClean="0"/>
              <a:t>경기도 안산시 </a:t>
            </a:r>
            <a:r>
              <a:rPr lang="ko-KR" altLang="en-US" dirty="0" err="1" smtClean="0"/>
              <a:t>상록구</a:t>
            </a:r>
            <a:r>
              <a:rPr lang="ko-KR" altLang="en-US" dirty="0" smtClean="0"/>
              <a:t> 한양대학로 </a:t>
            </a:r>
            <a:r>
              <a:rPr lang="en-US" altLang="ko-KR" dirty="0" smtClean="0"/>
              <a:t>55    Tel. +82-31-400-0000</a:t>
            </a:r>
            <a:endParaRPr lang="ko-KR" altLang="en-US" dirty="0" smtClean="0"/>
          </a:p>
          <a:p>
            <a:endParaRPr lang="ko-KR" altLang="en-US" dirty="0" smtClean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265</TotalTime>
  <Words>102</Words>
  <Application>Microsoft Office PowerPoint</Application>
  <PresentationFormat>화면 슬라이드 쇼(4:3)</PresentationFormat>
  <Paragraphs>21</Paragraphs>
  <Slides>5</Slides>
  <Notes>1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5</vt:i4>
      </vt:variant>
    </vt:vector>
  </HeadingPairs>
  <TitlesOfParts>
    <vt:vector size="6" baseType="lpstr">
      <vt:lpstr>Office 테마</vt:lpstr>
      <vt:lpstr>2014 정시 신입학생 모집요강</vt:lpstr>
      <vt:lpstr>Contents</vt:lpstr>
      <vt:lpstr>한양대학교 소개</vt:lpstr>
      <vt:lpstr>PowerPoint 프레젠테이션</vt:lpstr>
      <vt:lpstr>PowerPoint 프레젠테이션</vt:lpstr>
    </vt:vector>
  </TitlesOfParts>
  <Company>한양대학교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hyupc</dc:creator>
  <cp:lastModifiedBy>HYU</cp:lastModifiedBy>
  <cp:revision>30</cp:revision>
  <dcterms:created xsi:type="dcterms:W3CDTF">2011-12-15T05:20:41Z</dcterms:created>
  <dcterms:modified xsi:type="dcterms:W3CDTF">2016-10-05T06:42:21Z</dcterms:modified>
</cp:coreProperties>
</file>