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000" y="1429200"/>
            <a:ext cx="489654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ko-KR" sz="3500" b="1" spc="-120" dirty="0" smtClean="0">
                <a:solidFill>
                  <a:srgbClr val="004C86"/>
                </a:solidFill>
              </a:rPr>
              <a:t>2014</a:t>
            </a:r>
          </a:p>
          <a:p>
            <a:pPr>
              <a:lnSpc>
                <a:spcPts val="3800"/>
              </a:lnSpc>
            </a:pPr>
            <a:r>
              <a:rPr lang="ko-KR" altLang="en-US" sz="3500" b="1" spc="-120" dirty="0" smtClean="0">
                <a:solidFill>
                  <a:srgbClr val="004C86"/>
                </a:solidFill>
              </a:rPr>
              <a:t>정시 신입학생 모집요강</a:t>
            </a:r>
            <a:endParaRPr lang="en-US" altLang="ko-KR" sz="3500" b="1" spc="-120" dirty="0" smtClean="0">
              <a:solidFill>
                <a:srgbClr val="004C8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400" y="2556000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pc="-10" dirty="0" smtClean="0">
                <a:solidFill>
                  <a:srgbClr val="004C86"/>
                </a:solidFill>
              </a:rPr>
              <a:t>2014.00.00</a:t>
            </a:r>
            <a:endParaRPr lang="ko-KR" altLang="en-US" sz="1300" spc="-10" dirty="0">
              <a:solidFill>
                <a:srgbClr val="004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9600" y="12420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60" dirty="0" smtClean="0">
                <a:solidFill>
                  <a:srgbClr val="004C86"/>
                </a:solidFill>
              </a:rPr>
              <a:t>Contents</a:t>
            </a:r>
            <a:endParaRPr lang="ko-KR" altLang="en-US" sz="2800" b="1" spc="-60" dirty="0">
              <a:solidFill>
                <a:srgbClr val="004C8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600" y="1929600"/>
            <a:ext cx="3593434" cy="2074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ko-KR" sz="2100" spc="-13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30" dirty="0" smtClean="0">
                <a:solidFill>
                  <a:srgbClr val="004C86"/>
                </a:solidFill>
                <a:latin typeface="+mn-ea"/>
              </a:rPr>
              <a:t>한양대학교 소개</a:t>
            </a:r>
            <a:endParaRPr lang="en-US" altLang="ko-KR" sz="2100" spc="-13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3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30" dirty="0" smtClean="0">
                <a:solidFill>
                  <a:srgbClr val="004C86"/>
                </a:solidFill>
                <a:latin typeface="+mn-ea"/>
              </a:rPr>
              <a:t>학부 신입학생 모집요강</a:t>
            </a:r>
            <a:endParaRPr lang="en-US" altLang="ko-KR" sz="2100" spc="-13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3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30" dirty="0" smtClean="0">
                <a:solidFill>
                  <a:srgbClr val="004C86"/>
                </a:solidFill>
                <a:latin typeface="+mn-ea"/>
              </a:rPr>
              <a:t>대학원 신입학생 모집요강</a:t>
            </a:r>
            <a:endParaRPr lang="en-US" altLang="ko-KR" sz="2100" spc="-13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3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30" dirty="0" smtClean="0">
                <a:solidFill>
                  <a:srgbClr val="004C86"/>
                </a:solidFill>
                <a:latin typeface="+mn-ea"/>
              </a:rPr>
              <a:t>모집일정</a:t>
            </a:r>
            <a:endParaRPr lang="ko-KR" altLang="en-US" sz="2100" spc="-130" dirty="0">
              <a:solidFill>
                <a:srgbClr val="004C86"/>
              </a:solidFill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400" y="628200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5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2014 </a:t>
            </a:r>
            <a:r>
              <a:rPr lang="ko-KR" altLang="en-US" sz="800" spc="-5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정시 신입학생 모집요강</a:t>
            </a:r>
            <a:endParaRPr lang="ko-KR" altLang="en-US" sz="800" spc="-5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90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0400" y="628200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5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2014 </a:t>
            </a:r>
            <a:r>
              <a:rPr lang="ko-KR" altLang="en-US" sz="800" spc="-5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정시 신입학생 모집요강</a:t>
            </a:r>
            <a:endParaRPr lang="ko-KR" altLang="en-US" sz="800" spc="-5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400" y="126876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6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60" dirty="0">
              <a:solidFill>
                <a:srgbClr val="004C8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400" y="2142000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8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8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2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99</Words>
  <Application>Microsoft Office PowerPoint</Application>
  <PresentationFormat>화면 슬라이드 쇼(4:3)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17</cp:revision>
  <dcterms:created xsi:type="dcterms:W3CDTF">2014-07-02T04:30:08Z</dcterms:created>
  <dcterms:modified xsi:type="dcterms:W3CDTF">2014-07-03T02:03:01Z</dcterms:modified>
</cp:coreProperties>
</file>