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1" r:id="rId4"/>
    <p:sldId id="259" r:id="rId5"/>
    <p:sldId id="262" r:id="rId6"/>
  </p:sldIdLst>
  <p:sldSz cx="9144000" cy="6858000" type="screen4x3"/>
  <p:notesSz cx="6797675" cy="97980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4B4"/>
    <a:srgbClr val="969696"/>
    <a:srgbClr val="004C86"/>
    <a:srgbClr val="D0D0D0"/>
    <a:srgbClr val="F7931E"/>
    <a:srgbClr val="A6CE39"/>
    <a:srgbClr val="CFCFCF"/>
    <a:srgbClr val="CDCDCD"/>
    <a:srgbClr val="D2D2D2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6" autoAdjust="0"/>
    <p:restoredTop sz="94614" autoAdjust="0"/>
  </p:normalViewPr>
  <p:slideViewPr>
    <p:cSldViewPr snapToGrid="0">
      <p:cViewPr>
        <p:scale>
          <a:sx n="68" d="100"/>
          <a:sy n="68" d="100"/>
        </p:scale>
        <p:origin x="-636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1590" y="-90"/>
      </p:cViewPr>
      <p:guideLst>
        <p:guide orient="horz" pos="308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6A52E-4417-4E27-9758-92D08BBC5588}" type="datetimeFigureOut">
              <a:rPr lang="ko-KR" altLang="en-US" smtClean="0"/>
              <a:pPr/>
              <a:t>2016-10-05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06447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306447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A4955-3250-4C52-AD3C-DF6C06AC8C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664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7F555-C859-41F8-956C-88E96E80F91D}" type="datetimeFigureOut">
              <a:rPr lang="ko-KR" altLang="en-US" smtClean="0"/>
              <a:pPr/>
              <a:t>2016-10-05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0913" y="735013"/>
            <a:ext cx="4895850" cy="3673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54074"/>
            <a:ext cx="5438140" cy="4409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06447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06447"/>
            <a:ext cx="2945659" cy="4899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B0E10-8B42-4B4E-BA4A-503F89590C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993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개체 틀 1"/>
          <p:cNvSpPr>
            <a:spLocks noGrp="1"/>
          </p:cNvSpPr>
          <p:nvPr userDrawn="1">
            <p:ph type="title"/>
          </p:nvPr>
        </p:nvSpPr>
        <p:spPr>
          <a:xfrm>
            <a:off x="578105" y="1037804"/>
            <a:ext cx="6464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 spc="-150">
                <a:solidFill>
                  <a:srgbClr val="004C86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 userDrawn="1">
            <p:ph type="subTitle" idx="1"/>
          </p:nvPr>
        </p:nvSpPr>
        <p:spPr>
          <a:xfrm>
            <a:off x="578105" y="2088895"/>
            <a:ext cx="6489700" cy="55880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rgbClr val="A6CE3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18" name="그림 17" descr="하이리온2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" y="6240009"/>
            <a:ext cx="9143973" cy="393191"/>
          </a:xfrm>
          <a:prstGeom prst="rect">
            <a:avLst/>
          </a:prstGeom>
        </p:spPr>
      </p:pic>
      <p:grpSp>
        <p:nvGrpSpPr>
          <p:cNvPr id="28" name="그룹 27"/>
          <p:cNvGrpSpPr/>
          <p:nvPr userDrawn="1"/>
        </p:nvGrpSpPr>
        <p:grpSpPr>
          <a:xfrm>
            <a:off x="5793207" y="2109960"/>
            <a:ext cx="2581275" cy="3695700"/>
            <a:chOff x="5793207" y="2109960"/>
            <a:chExt cx="2581275" cy="3695700"/>
          </a:xfrm>
        </p:grpSpPr>
        <p:sp>
          <p:nvSpPr>
            <p:cNvPr id="25" name="타원 24"/>
            <p:cNvSpPr/>
            <p:nvPr userDrawn="1"/>
          </p:nvSpPr>
          <p:spPr>
            <a:xfrm>
              <a:off x="6581954" y="4728055"/>
              <a:ext cx="1719207" cy="38559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4" name="그림 23" descr="하이리온2-02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5793207" y="2109960"/>
              <a:ext cx="2581275" cy="369570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gradFill>
          <a:gsLst>
            <a:gs pos="76000">
              <a:schemeClr val="bg1"/>
            </a:gs>
            <a:gs pos="0">
              <a:schemeClr val="bg1">
                <a:lumMod val="85000"/>
              </a:schemeClr>
            </a:gs>
            <a:gs pos="25000">
              <a:schemeClr val="bg1">
                <a:lumMod val="85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하이리온2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" y="6240009"/>
            <a:ext cx="9143973" cy="393191"/>
          </a:xfrm>
          <a:prstGeom prst="rect">
            <a:avLst/>
          </a:prstGeom>
        </p:spPr>
      </p:pic>
      <p:pic>
        <p:nvPicPr>
          <p:cNvPr id="26" name="그림 25" descr="하이리온2-0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9205" y="550843"/>
            <a:ext cx="1219200" cy="1371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bg>
      <p:bgPr>
        <a:gradFill>
          <a:gsLst>
            <a:gs pos="76000">
              <a:schemeClr val="bg1"/>
            </a:gs>
            <a:gs pos="0">
              <a:schemeClr val="bg1">
                <a:lumMod val="85000"/>
              </a:schemeClr>
            </a:gs>
            <a:gs pos="25000">
              <a:schemeClr val="bg1">
                <a:lumMod val="85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>
            <a:spLocks noGrp="1"/>
          </p:cNvSpPr>
          <p:nvPr>
            <p:ph idx="1" hasCustomPrompt="1"/>
          </p:nvPr>
        </p:nvSpPr>
        <p:spPr>
          <a:xfrm>
            <a:off x="1228724" y="1536700"/>
            <a:ext cx="6229351" cy="3230563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14" name="제목 1"/>
          <p:cNvSpPr>
            <a:spLocks noGrp="1"/>
          </p:cNvSpPr>
          <p:nvPr>
            <p:ph type="title" hasCustomPrompt="1"/>
          </p:nvPr>
        </p:nvSpPr>
        <p:spPr>
          <a:xfrm>
            <a:off x="527088" y="142259"/>
            <a:ext cx="3771900" cy="890587"/>
          </a:xfrm>
        </p:spPr>
        <p:txBody>
          <a:bodyPr>
            <a:normAutofit/>
          </a:bodyPr>
          <a:lstStyle>
            <a:lvl1pPr algn="l">
              <a:defRPr sz="1900" b="1">
                <a:solidFill>
                  <a:srgbClr val="969696"/>
                </a:solidFill>
              </a:defRPr>
            </a:lvl1pPr>
          </a:lstStyle>
          <a:p>
            <a:r>
              <a:rPr lang="ko-KR" altLang="en-US" dirty="0" smtClean="0"/>
              <a:t>제목 텍스트 스타일</a:t>
            </a:r>
            <a:endParaRPr lang="ko-KR" altLang="en-US" dirty="0"/>
          </a:p>
        </p:txBody>
      </p:sp>
      <p:sp>
        <p:nvSpPr>
          <p:cNvPr id="8" name="직사각형 7"/>
          <p:cNvSpPr/>
          <p:nvPr userDrawn="1"/>
        </p:nvSpPr>
        <p:spPr>
          <a:xfrm flipV="1">
            <a:off x="0" y="6635205"/>
            <a:ext cx="9144000" cy="2368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 descr="하이리온2-04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9526" y="5212079"/>
            <a:ext cx="1249701" cy="1522437"/>
          </a:xfrm>
          <a:prstGeom prst="rect">
            <a:avLst/>
          </a:prstGeom>
        </p:spPr>
      </p:pic>
      <p:grpSp>
        <p:nvGrpSpPr>
          <p:cNvPr id="20" name="그룹 19"/>
          <p:cNvGrpSpPr/>
          <p:nvPr userDrawn="1"/>
        </p:nvGrpSpPr>
        <p:grpSpPr>
          <a:xfrm>
            <a:off x="0" y="393894"/>
            <a:ext cx="9144000" cy="422028"/>
            <a:chOff x="0" y="337618"/>
            <a:chExt cx="9144000" cy="534576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4304714" y="337618"/>
              <a:ext cx="4839285" cy="5345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0" y="337618"/>
              <a:ext cx="393895" cy="5345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 userDrawn="1"/>
          </p:nvSpPr>
          <p:spPr>
            <a:xfrm>
              <a:off x="0" y="337618"/>
              <a:ext cx="9144000" cy="53457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8" name="부제목 5"/>
          <p:cNvSpPr>
            <a:spLocks noGrp="1"/>
          </p:cNvSpPr>
          <p:nvPr userDrawn="1">
            <p:ph type="subTitle" idx="10"/>
          </p:nvPr>
        </p:nvSpPr>
        <p:spPr>
          <a:xfrm>
            <a:off x="5511930" y="40243"/>
            <a:ext cx="3454400" cy="3683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004C86"/>
                </a:solidFill>
              </a:defRPr>
            </a:lvl1pPr>
          </a:lstStyle>
          <a:p>
            <a:r>
              <a:rPr lang="ko-KR" altLang="en-US" sz="1200" dirty="0" err="1" smtClean="0"/>
              <a:t>중제목을</a:t>
            </a:r>
            <a:r>
              <a:rPr lang="ko-KR" altLang="en-US" sz="1200" dirty="0" smtClean="0"/>
              <a:t> 입력하십시오</a:t>
            </a:r>
            <a:endParaRPr lang="ko-KR" alt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구역 머리글">
    <p:bg>
      <p:bgPr>
        <a:gradFill>
          <a:gsLst>
            <a:gs pos="76000">
              <a:schemeClr val="bg1"/>
            </a:gs>
            <a:gs pos="0">
              <a:schemeClr val="bg1">
                <a:lumMod val="85000"/>
              </a:schemeClr>
            </a:gs>
            <a:gs pos="25000">
              <a:schemeClr val="bg1">
                <a:lumMod val="85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텍스트 개체 틀 16"/>
          <p:cNvSpPr>
            <a:spLocks noGrp="1"/>
          </p:cNvSpPr>
          <p:nvPr userDrawn="1">
            <p:ph type="body" sz="quarter" idx="10"/>
          </p:nvPr>
        </p:nvSpPr>
        <p:spPr>
          <a:xfrm>
            <a:off x="1346471" y="5821683"/>
            <a:ext cx="46228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buNone/>
              <a:defRPr sz="800">
                <a:solidFill>
                  <a:srgbClr val="969696"/>
                </a:solidFill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18" name="그림 17" descr="하이리온2-06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3234" y="1880571"/>
            <a:ext cx="3743325" cy="781050"/>
          </a:xfrm>
          <a:prstGeom prst="rect">
            <a:avLst/>
          </a:prstGeom>
        </p:spPr>
      </p:pic>
      <p:pic>
        <p:nvPicPr>
          <p:cNvPr id="20" name="그림 19" descr="하이리온2-05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6007" y="5562915"/>
            <a:ext cx="1533525" cy="666750"/>
          </a:xfrm>
          <a:prstGeom prst="rect">
            <a:avLst/>
          </a:prstGeom>
        </p:spPr>
      </p:pic>
      <p:pic>
        <p:nvPicPr>
          <p:cNvPr id="23" name="그림 22" descr="하이리온2-07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781807" y="4749364"/>
            <a:ext cx="3905250" cy="1438275"/>
          </a:xfrm>
          <a:prstGeom prst="rect">
            <a:avLst/>
          </a:prstGeom>
        </p:spPr>
      </p:pic>
      <p:pic>
        <p:nvPicPr>
          <p:cNvPr id="29" name="그림 28" descr="하이리온2-08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154939" y="1641886"/>
            <a:ext cx="1971675" cy="3619500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 flipV="1">
            <a:off x="0" y="6635205"/>
            <a:ext cx="9144000" cy="2368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구역 머리글">
    <p:bg>
      <p:bgPr>
        <a:gradFill>
          <a:gsLst>
            <a:gs pos="76000">
              <a:schemeClr val="bg1"/>
            </a:gs>
            <a:gs pos="0">
              <a:schemeClr val="bg1">
                <a:lumMod val="85000"/>
              </a:schemeClr>
            </a:gs>
            <a:gs pos="25000">
              <a:schemeClr val="bg1">
                <a:lumMod val="85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텍스트 개체 틀 16"/>
          <p:cNvSpPr>
            <a:spLocks noGrp="1"/>
          </p:cNvSpPr>
          <p:nvPr userDrawn="1">
            <p:ph type="body" sz="quarter" idx="10"/>
          </p:nvPr>
        </p:nvSpPr>
        <p:spPr>
          <a:xfrm>
            <a:off x="1346471" y="5821683"/>
            <a:ext cx="46228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buNone/>
              <a:defRPr sz="800">
                <a:solidFill>
                  <a:srgbClr val="969696"/>
                </a:solidFill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18" name="그림 17" descr="하이리온2-06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3234" y="1880571"/>
            <a:ext cx="3743325" cy="781050"/>
          </a:xfrm>
          <a:prstGeom prst="rect">
            <a:avLst/>
          </a:prstGeom>
        </p:spPr>
      </p:pic>
      <p:pic>
        <p:nvPicPr>
          <p:cNvPr id="20" name="그림 19" descr="하이리온2-05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6007" y="5562915"/>
            <a:ext cx="1533525" cy="666750"/>
          </a:xfrm>
          <a:prstGeom prst="rect">
            <a:avLst/>
          </a:prstGeom>
        </p:spPr>
      </p:pic>
      <p:pic>
        <p:nvPicPr>
          <p:cNvPr id="23" name="그림 22" descr="하이리온2-07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781807" y="4749364"/>
            <a:ext cx="3905250" cy="1438275"/>
          </a:xfrm>
          <a:prstGeom prst="rect">
            <a:avLst/>
          </a:prstGeom>
        </p:spPr>
      </p:pic>
      <p:pic>
        <p:nvPicPr>
          <p:cNvPr id="29" name="그림 28" descr="하이리온2-08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154939" y="1641886"/>
            <a:ext cx="1971675" cy="3619500"/>
          </a:xfrm>
          <a:prstGeom prst="rect">
            <a:avLst/>
          </a:prstGeom>
        </p:spPr>
      </p:pic>
      <p:pic>
        <p:nvPicPr>
          <p:cNvPr id="9" name="그림 8" descr="하이리온1-0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28500" y="5639680"/>
            <a:ext cx="1691091" cy="162604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 flipV="1">
            <a:off x="0" y="6635205"/>
            <a:ext cx="9144000" cy="2368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chemeClr val="bg1"/>
            </a:gs>
            <a:gs pos="0">
              <a:schemeClr val="bg1">
                <a:lumMod val="85000"/>
              </a:schemeClr>
            </a:gs>
            <a:gs pos="25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517A9-1FA0-4FAB-92EF-3E6F3BDE73AE}" type="datetimeFigureOut">
              <a:rPr lang="ko-KR" altLang="en-US" smtClean="0"/>
              <a:pPr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B24EA-AB9A-4AAE-A7D6-B5534FF001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4" r:id="rId4"/>
    <p:sldLayoutId id="2147483662" r:id="rId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9969" y="1037804"/>
            <a:ext cx="6464300" cy="1143000"/>
          </a:xfrm>
        </p:spPr>
        <p:txBody>
          <a:bodyPr>
            <a:normAutofit fontScale="90000"/>
          </a:bodyPr>
          <a:lstStyle/>
          <a:p>
            <a:r>
              <a:rPr lang="en-US" altLang="ko-KR" spc="-200" dirty="0"/>
              <a:t>2014</a:t>
            </a:r>
            <a:br>
              <a:rPr lang="en-US" altLang="ko-KR" spc="-200" dirty="0"/>
            </a:br>
            <a:r>
              <a:rPr lang="ko-KR" altLang="en-US" spc="-200" dirty="0"/>
              <a:t>정시 </a:t>
            </a:r>
            <a:r>
              <a:rPr lang="ko-KR" altLang="en-US" spc="-200" dirty="0" err="1"/>
              <a:t>신입학생</a:t>
            </a:r>
            <a:r>
              <a:rPr lang="ko-KR" altLang="en-US" spc="-200" dirty="0"/>
              <a:t> </a:t>
            </a:r>
            <a:r>
              <a:rPr lang="ko-KR" altLang="en-US" spc="-200" dirty="0" err="1"/>
              <a:t>모집요강</a:t>
            </a:r>
            <a:endParaRPr lang="ko-KR" altLang="en-US" dirty="0"/>
          </a:p>
        </p:txBody>
      </p:sp>
      <p:sp>
        <p:nvSpPr>
          <p:cNvPr id="5" name="부제목 7"/>
          <p:cNvSpPr>
            <a:spLocks noGrp="1"/>
          </p:cNvSpPr>
          <p:nvPr>
            <p:ph type="subTitle" idx="1"/>
          </p:nvPr>
        </p:nvSpPr>
        <p:spPr>
          <a:xfrm>
            <a:off x="592173" y="2334170"/>
            <a:ext cx="6489700" cy="558800"/>
          </a:xfrm>
        </p:spPr>
        <p:txBody>
          <a:bodyPr>
            <a:normAutofit/>
          </a:bodyPr>
          <a:lstStyle/>
          <a:p>
            <a:r>
              <a:rPr lang="en-US" altLang="ko-KR" sz="1400" b="0" dirty="0" smtClean="0">
                <a:solidFill>
                  <a:schemeClr val="bg1">
                    <a:lumMod val="50000"/>
                  </a:schemeClr>
                </a:solidFill>
              </a:rPr>
              <a:t>2014.00.00</a:t>
            </a:r>
            <a:endParaRPr lang="ko-KR" altLang="en-US" sz="14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1786025" y="1328509"/>
            <a:ext cx="3771900" cy="89058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b="1">
                <a:solidFill>
                  <a:srgbClr val="004C86"/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C8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Contents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4C8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3027355" y="2630216"/>
            <a:ext cx="5519057" cy="3230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ts val="33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b="0" i="0" u="none" strike="noStrike" kern="1200" cap="none" spc="-7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</a:rPr>
              <a:t>01 / </a:t>
            </a:r>
            <a:r>
              <a:rPr lang="ko-KR" altLang="en-US" sz="2000" spc="-70" dirty="0" smtClean="0">
                <a:solidFill>
                  <a:srgbClr val="969696"/>
                </a:solidFill>
              </a:rPr>
              <a:t>한양대학교 소개</a:t>
            </a:r>
            <a:endParaRPr kumimoji="0" lang="en-US" altLang="ko-KR" sz="2000" b="0" i="0" u="none" strike="noStrike" kern="1200" cap="none" spc="-70" normalizeH="0" baseline="0" noProof="0" dirty="0" smtClean="0">
              <a:ln>
                <a:noFill/>
              </a:ln>
              <a:solidFill>
                <a:srgbClr val="969696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1" hangingPunct="1">
              <a:lnSpc>
                <a:spcPts val="33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b="0" i="0" u="none" strike="noStrike" kern="1200" cap="none" spc="-7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</a:rPr>
              <a:t>02 </a:t>
            </a:r>
            <a:r>
              <a:rPr kumimoji="0" lang="en-US" altLang="ko-KR" sz="2000" b="0" i="0" u="none" strike="noStrike" kern="1200" cap="none" spc="-7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</a:rPr>
              <a:t>/ </a:t>
            </a:r>
            <a:r>
              <a:rPr lang="ko-KR" altLang="en-US" sz="2000" spc="-70" dirty="0" smtClean="0">
                <a:solidFill>
                  <a:srgbClr val="969696"/>
                </a:solidFill>
              </a:rPr>
              <a:t>학부 </a:t>
            </a:r>
            <a:r>
              <a:rPr lang="ko-KR" altLang="en-US" sz="2000" spc="-70" dirty="0" err="1" smtClean="0">
                <a:solidFill>
                  <a:srgbClr val="969696"/>
                </a:solidFill>
              </a:rPr>
              <a:t>신입학생</a:t>
            </a:r>
            <a:r>
              <a:rPr lang="ko-KR" altLang="en-US" sz="2000" spc="-70" dirty="0" smtClean="0">
                <a:solidFill>
                  <a:srgbClr val="969696"/>
                </a:solidFill>
              </a:rPr>
              <a:t> </a:t>
            </a:r>
            <a:r>
              <a:rPr lang="ko-KR" altLang="en-US" sz="2000" spc="-70" dirty="0" err="1" smtClean="0">
                <a:solidFill>
                  <a:srgbClr val="969696"/>
                </a:solidFill>
              </a:rPr>
              <a:t>모집요강</a:t>
            </a:r>
            <a:endParaRPr kumimoji="0" lang="en-US" altLang="ko-KR" sz="2000" b="0" i="0" u="none" strike="noStrike" kern="1200" cap="none" spc="-70" normalizeH="0" baseline="0" noProof="0" dirty="0" smtClean="0">
              <a:ln>
                <a:noFill/>
              </a:ln>
              <a:solidFill>
                <a:srgbClr val="969696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1" hangingPunct="1">
              <a:lnSpc>
                <a:spcPts val="33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b="0" i="0" u="none" strike="noStrike" kern="1200" cap="none" spc="-7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</a:rPr>
              <a:t>03 </a:t>
            </a:r>
            <a:r>
              <a:rPr kumimoji="0" lang="en-US" altLang="ko-KR" sz="2000" b="0" i="0" u="none" strike="noStrike" kern="1200" cap="none" spc="-7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</a:rPr>
              <a:t>/ </a:t>
            </a:r>
            <a:r>
              <a:rPr lang="ko-KR" altLang="en-US" sz="2000" spc="-70" dirty="0" smtClean="0">
                <a:solidFill>
                  <a:srgbClr val="969696"/>
                </a:solidFill>
              </a:rPr>
              <a:t>대학원 </a:t>
            </a:r>
            <a:r>
              <a:rPr lang="ko-KR" altLang="en-US" sz="2000" spc="-70" dirty="0" err="1" smtClean="0">
                <a:solidFill>
                  <a:srgbClr val="969696"/>
                </a:solidFill>
              </a:rPr>
              <a:t>신입학생</a:t>
            </a:r>
            <a:r>
              <a:rPr lang="ko-KR" altLang="en-US" sz="2000" spc="-70" dirty="0" smtClean="0">
                <a:solidFill>
                  <a:srgbClr val="969696"/>
                </a:solidFill>
              </a:rPr>
              <a:t> </a:t>
            </a:r>
            <a:r>
              <a:rPr lang="ko-KR" altLang="en-US" sz="2000" spc="-70" dirty="0" err="1" smtClean="0">
                <a:solidFill>
                  <a:srgbClr val="969696"/>
                </a:solidFill>
              </a:rPr>
              <a:t>모집요강</a:t>
            </a:r>
            <a:endParaRPr lang="en-US" altLang="ko-KR" sz="2000" spc="-70" dirty="0" smtClean="0">
              <a:solidFill>
                <a:srgbClr val="969696"/>
              </a:solidFill>
            </a:endParaRPr>
          </a:p>
          <a:p>
            <a:pPr marL="342900" indent="-342900">
              <a:lnSpc>
                <a:spcPts val="3300"/>
              </a:lnSpc>
              <a:spcBef>
                <a:spcPct val="20000"/>
              </a:spcBef>
              <a:defRPr/>
            </a:pPr>
            <a:r>
              <a:rPr lang="en-US" altLang="ko-KR" sz="2000" spc="-70" dirty="0" smtClean="0">
                <a:solidFill>
                  <a:srgbClr val="969696"/>
                </a:solidFill>
              </a:rPr>
              <a:t>04 </a:t>
            </a:r>
            <a:r>
              <a:rPr lang="en-US" altLang="ko-KR" sz="2000" spc="-70" dirty="0">
                <a:solidFill>
                  <a:srgbClr val="969696"/>
                </a:solidFill>
              </a:rPr>
              <a:t>/ </a:t>
            </a:r>
            <a:r>
              <a:rPr lang="ko-KR" altLang="en-US" sz="2000" spc="-70" dirty="0" err="1" smtClean="0">
                <a:solidFill>
                  <a:srgbClr val="969696"/>
                </a:solidFill>
              </a:rPr>
              <a:t>모집일정</a:t>
            </a:r>
            <a:endParaRPr kumimoji="0" lang="ko-KR" altLang="en-US" sz="2000" b="0" i="0" u="none" strike="noStrike" kern="1200" cap="none" spc="-7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750418" y="1536700"/>
            <a:ext cx="7662059" cy="3230563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사랑의 실천이라는 꿈을 안고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국내 최고 사립대학으로서의 자부심을 안고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altLang="ko-KR" sz="2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이뤄내는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남다른 추진력으로 연구와 국제화의 길을 밝히는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열어나가는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뜨거운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양성해내며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막강한 영향력을 자랑합니다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n-US" altLang="ko-KR" sz="2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만들어가는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한양의 싱그러운 생명력은 오늘도 대한민국의 </a:t>
            </a:r>
            <a:endParaRPr lang="ko-KR" altLang="en-US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527088" y="142259"/>
            <a:ext cx="3771900" cy="890587"/>
          </a:xfrm>
        </p:spPr>
        <p:txBody>
          <a:bodyPr>
            <a:normAutofit/>
          </a:bodyPr>
          <a:lstStyle/>
          <a:p>
            <a:r>
              <a:rPr lang="ko-KR" altLang="en-US" sz="1900" spc="-100" dirty="0" smtClean="0">
                <a:solidFill>
                  <a:srgbClr val="969696"/>
                </a:solidFill>
              </a:rPr>
              <a:t>한양대학교 소개</a:t>
            </a:r>
            <a:endParaRPr lang="ko-KR" altLang="en-US" sz="1900" spc="-100" dirty="0">
              <a:solidFill>
                <a:srgbClr val="969696"/>
              </a:solidFill>
            </a:endParaRPr>
          </a:p>
        </p:txBody>
      </p:sp>
      <p:sp>
        <p:nvSpPr>
          <p:cNvPr id="5" name="부제목 5"/>
          <p:cNvSpPr>
            <a:spLocks noGrp="1"/>
          </p:cNvSpPr>
          <p:nvPr>
            <p:ph type="subTitle" idx="4294967295"/>
          </p:nvPr>
        </p:nvSpPr>
        <p:spPr>
          <a:xfrm>
            <a:off x="5511930" y="54311"/>
            <a:ext cx="3454400" cy="3683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004C86"/>
                </a:solidFill>
              </a:defRPr>
            </a:lvl1pPr>
          </a:lstStyle>
          <a:p>
            <a:r>
              <a:rPr lang="ko-KR" altLang="en-US" sz="1200" dirty="0" err="1" smtClean="0"/>
              <a:t>중제목을</a:t>
            </a:r>
            <a:r>
              <a:rPr lang="ko-KR" altLang="en-US" sz="1200" dirty="0" smtClean="0"/>
              <a:t> 입력하십시오</a:t>
            </a:r>
            <a:endParaRPr lang="ko-KR" alt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부제목 6"/>
          <p:cNvSpPr>
            <a:spLocks noGrp="1"/>
          </p:cNvSpPr>
          <p:nvPr>
            <p:ph type="body" sz="quarter" idx="10"/>
          </p:nvPr>
        </p:nvSpPr>
        <p:spPr>
          <a:xfrm>
            <a:off x="1346471" y="5808933"/>
            <a:ext cx="4622800" cy="46766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B4B4B4"/>
                </a:solidFill>
              </a:rPr>
              <a:t>133-971  </a:t>
            </a:r>
            <a:r>
              <a:rPr lang="ko-KR" altLang="en-US" dirty="0" smtClean="0">
                <a:solidFill>
                  <a:srgbClr val="B4B4B4"/>
                </a:solidFill>
              </a:rPr>
              <a:t>서울특별시 성동구 왕십리로 </a:t>
            </a:r>
            <a:r>
              <a:rPr lang="en-US" altLang="ko-KR" dirty="0" smtClean="0">
                <a:solidFill>
                  <a:srgbClr val="B4B4B4"/>
                </a:solidFill>
              </a:rPr>
              <a:t>222</a:t>
            </a:r>
          </a:p>
          <a:p>
            <a:r>
              <a:rPr lang="en-US" altLang="ko-KR" dirty="0" smtClean="0">
                <a:solidFill>
                  <a:srgbClr val="B4B4B4"/>
                </a:solidFill>
              </a:rPr>
              <a:t>Tel. +82-2-2220-0000  Fax. +82-2-2220-0000</a:t>
            </a:r>
            <a:endParaRPr lang="ko-KR" altLang="en-US" dirty="0">
              <a:solidFill>
                <a:srgbClr val="B4B4B4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부제목 6"/>
          <p:cNvSpPr>
            <a:spLocks noGrp="1"/>
          </p:cNvSpPr>
          <p:nvPr>
            <p:ph type="body" sz="quarter" idx="10"/>
          </p:nvPr>
        </p:nvSpPr>
        <p:spPr>
          <a:xfrm>
            <a:off x="1346471" y="5812409"/>
            <a:ext cx="4622800" cy="423946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B4B4B4"/>
                </a:solidFill>
              </a:rPr>
              <a:t>426-791  </a:t>
            </a:r>
            <a:r>
              <a:rPr lang="ko-KR" altLang="en-US" dirty="0" smtClean="0">
                <a:solidFill>
                  <a:srgbClr val="B4B4B4"/>
                </a:solidFill>
              </a:rPr>
              <a:t>경기도 안산시 </a:t>
            </a:r>
            <a:r>
              <a:rPr lang="ko-KR" altLang="en-US" dirty="0" err="1" smtClean="0">
                <a:solidFill>
                  <a:srgbClr val="B4B4B4"/>
                </a:solidFill>
              </a:rPr>
              <a:t>상록구</a:t>
            </a:r>
            <a:r>
              <a:rPr lang="ko-KR" altLang="en-US" dirty="0" smtClean="0">
                <a:solidFill>
                  <a:srgbClr val="B4B4B4"/>
                </a:solidFill>
              </a:rPr>
              <a:t> 한양대학로 </a:t>
            </a:r>
            <a:r>
              <a:rPr lang="en-US" altLang="ko-KR" dirty="0" smtClean="0">
                <a:solidFill>
                  <a:srgbClr val="B4B4B4"/>
                </a:solidFill>
              </a:rPr>
              <a:t>55</a:t>
            </a:r>
          </a:p>
          <a:p>
            <a:r>
              <a:rPr lang="en-US" altLang="ko-KR" dirty="0" smtClean="0">
                <a:solidFill>
                  <a:srgbClr val="B4B4B4"/>
                </a:solidFill>
              </a:rPr>
              <a:t>Tel. +82-31-400-0000  Fax. +82-31-400-0000 </a:t>
            </a:r>
            <a:endParaRPr lang="ko-KR" altLang="en-US" dirty="0">
              <a:solidFill>
                <a:srgbClr val="B4B4B4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121</Words>
  <Application>Microsoft Office PowerPoint</Application>
  <PresentationFormat>화면 슬라이드 쇼(4:3)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2014 정시 신입학생 모집요강</vt:lpstr>
      <vt:lpstr>PowerPoint 프레젠테이션</vt:lpstr>
      <vt:lpstr>한양대학교 소개</vt:lpstr>
      <vt:lpstr>PowerPoint 프레젠테이션</vt:lpstr>
      <vt:lpstr>PowerPoint 프레젠테이션</vt:lpstr>
    </vt:vector>
  </TitlesOfParts>
  <Company>한양대학교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hyupc</dc:creator>
  <cp:lastModifiedBy>HYU</cp:lastModifiedBy>
  <cp:revision>145</cp:revision>
  <dcterms:created xsi:type="dcterms:W3CDTF">2011-12-15T05:20:41Z</dcterms:created>
  <dcterms:modified xsi:type="dcterms:W3CDTF">2016-10-05T06:50:32Z</dcterms:modified>
</cp:coreProperties>
</file>