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C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2990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3625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7288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5170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3295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1779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7620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9946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8374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5013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4551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6D8B3-29BE-41C9-8E49-D64F47D440D4}" type="datetimeFigureOut">
              <a:rPr lang="ko-KR" altLang="en-US" smtClean="0"/>
              <a:t>2014-07-03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3FF7C-8566-45B7-B9A1-9079E74E472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8666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6000" y="1800000"/>
            <a:ext cx="489654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500" b="1" spc="-120" dirty="0" smtClean="0">
                <a:solidFill>
                  <a:srgbClr val="004C86"/>
                </a:solidFill>
              </a:rPr>
              <a:t>2014</a:t>
            </a:r>
          </a:p>
          <a:p>
            <a:r>
              <a:rPr lang="ko-KR" altLang="en-US" sz="3500" b="1" spc="-120" dirty="0" smtClean="0">
                <a:solidFill>
                  <a:srgbClr val="004C86"/>
                </a:solidFill>
              </a:rPr>
              <a:t>정시 신입학생 모집요강</a:t>
            </a:r>
            <a:endParaRPr lang="en-US" altLang="ko-KR" sz="3500" b="1" spc="-120" dirty="0" smtClean="0">
              <a:solidFill>
                <a:srgbClr val="004C8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0400" y="2955600"/>
            <a:ext cx="122413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300" spc="20" dirty="0" smtClean="0">
                <a:solidFill>
                  <a:srgbClr val="004C86"/>
                </a:solidFill>
              </a:rPr>
              <a:t>2014.00.00</a:t>
            </a:r>
            <a:endParaRPr lang="ko-KR" altLang="en-US" sz="1300" spc="20" dirty="0">
              <a:solidFill>
                <a:srgbClr val="004C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60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9600" y="1245600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spc="-60" dirty="0" smtClean="0">
                <a:solidFill>
                  <a:schemeClr val="bg1"/>
                </a:solidFill>
              </a:rPr>
              <a:t>Contents</a:t>
            </a:r>
            <a:endParaRPr lang="ko-KR" altLang="en-US" sz="2800" b="1" spc="-6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4000" y="1958400"/>
            <a:ext cx="359343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100" spc="-120" dirty="0" smtClean="0">
                <a:solidFill>
                  <a:schemeClr val="bg1"/>
                </a:solidFill>
                <a:latin typeface="+mn-ea"/>
              </a:rPr>
              <a:t>- </a:t>
            </a:r>
            <a:r>
              <a:rPr lang="ko-KR" altLang="en-US" sz="2100" spc="-120" dirty="0" smtClean="0">
                <a:solidFill>
                  <a:schemeClr val="bg1"/>
                </a:solidFill>
                <a:latin typeface="+mn-ea"/>
              </a:rPr>
              <a:t>한양대학교 소개</a:t>
            </a:r>
            <a:endParaRPr lang="en-US" altLang="ko-KR" sz="2100" spc="-120" dirty="0" smtClean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2100" spc="-120" dirty="0" smtClean="0">
                <a:solidFill>
                  <a:schemeClr val="bg1"/>
                </a:solidFill>
                <a:latin typeface="+mn-ea"/>
              </a:rPr>
              <a:t>- </a:t>
            </a:r>
            <a:r>
              <a:rPr lang="ko-KR" altLang="en-US" sz="2100" spc="-120" dirty="0" smtClean="0">
                <a:solidFill>
                  <a:schemeClr val="bg1"/>
                </a:solidFill>
                <a:latin typeface="+mn-ea"/>
              </a:rPr>
              <a:t>학부 신입학생 모집요강</a:t>
            </a:r>
            <a:endParaRPr lang="en-US" altLang="ko-KR" sz="2100" spc="-120" dirty="0" smtClean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2100" spc="-120" dirty="0" smtClean="0">
                <a:solidFill>
                  <a:schemeClr val="bg1"/>
                </a:solidFill>
                <a:latin typeface="+mn-ea"/>
              </a:rPr>
              <a:t>- </a:t>
            </a:r>
            <a:r>
              <a:rPr lang="ko-KR" altLang="en-US" sz="2100" spc="-120" dirty="0" smtClean="0">
                <a:solidFill>
                  <a:schemeClr val="bg1"/>
                </a:solidFill>
                <a:latin typeface="+mn-ea"/>
              </a:rPr>
              <a:t>대학원 신입학생 모집요강</a:t>
            </a:r>
            <a:endParaRPr lang="en-US" altLang="ko-KR" sz="2100" spc="-120" dirty="0" smtClean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2100" spc="-120" dirty="0" smtClean="0">
                <a:solidFill>
                  <a:schemeClr val="bg1"/>
                </a:solidFill>
                <a:latin typeface="+mn-ea"/>
              </a:rPr>
              <a:t>- </a:t>
            </a:r>
            <a:r>
              <a:rPr lang="ko-KR" altLang="en-US" sz="2100" spc="-120" dirty="0" smtClean="0">
                <a:solidFill>
                  <a:schemeClr val="bg1"/>
                </a:solidFill>
                <a:latin typeface="+mn-ea"/>
              </a:rPr>
              <a:t>모집일정</a:t>
            </a:r>
            <a:endParaRPr lang="ko-KR" altLang="en-US" sz="2100" spc="-12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2000" y="6328800"/>
            <a:ext cx="18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spc="-50" dirty="0" smtClean="0">
                <a:solidFill>
                  <a:schemeClr val="bg1">
                    <a:lumMod val="50000"/>
                  </a:schemeClr>
                </a:solidFill>
              </a:rPr>
              <a:t>2014 </a:t>
            </a:r>
            <a:r>
              <a:rPr lang="ko-KR" altLang="en-US" sz="800" spc="-50" dirty="0" smtClean="0">
                <a:solidFill>
                  <a:schemeClr val="bg1">
                    <a:lumMod val="50000"/>
                  </a:schemeClr>
                </a:solidFill>
              </a:rPr>
              <a:t>정시 신입학생 모집요강</a:t>
            </a:r>
            <a:endParaRPr lang="ko-KR" altLang="en-US" sz="800" spc="-5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749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32000" y="6328800"/>
            <a:ext cx="1800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spc="-50" dirty="0" smtClean="0">
                <a:solidFill>
                  <a:schemeClr val="bg1">
                    <a:lumMod val="50000"/>
                  </a:schemeClr>
                </a:solidFill>
              </a:rPr>
              <a:t>2014 </a:t>
            </a:r>
            <a:r>
              <a:rPr lang="ko-KR" altLang="en-US" sz="800" spc="-50" dirty="0" smtClean="0">
                <a:solidFill>
                  <a:schemeClr val="bg1">
                    <a:lumMod val="50000"/>
                  </a:schemeClr>
                </a:solidFill>
              </a:rPr>
              <a:t>정시 신입학생 모집요강</a:t>
            </a:r>
            <a:endParaRPr lang="ko-KR" altLang="en-US" sz="800" spc="-5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6800" y="1268760"/>
            <a:ext cx="269984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600" b="1" spc="-110" dirty="0" smtClean="0">
                <a:solidFill>
                  <a:srgbClr val="004C86"/>
                </a:solidFill>
              </a:rPr>
              <a:t>한양대학교 소개</a:t>
            </a:r>
            <a:endParaRPr lang="ko-KR" altLang="en-US" sz="2600" b="1" spc="-110" dirty="0">
              <a:solidFill>
                <a:srgbClr val="004C8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2000" y="2132856"/>
            <a:ext cx="6804296" cy="28469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ko-KR" altLang="en-US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실용학풍과 사랑의 실천이라는 꿈을 안고</a:t>
            </a:r>
            <a:r>
              <a:rPr lang="en-US" altLang="ko-KR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ko-KR" altLang="en-US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대한민국 산업 발전의 원동력으로 시작한 </a:t>
            </a:r>
          </a:p>
          <a:p>
            <a:pPr>
              <a:spcBef>
                <a:spcPts val="600"/>
              </a:spcBef>
            </a:pPr>
            <a:r>
              <a:rPr lang="ko-KR" altLang="en-US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한양대학교는 국내 최고 사립대학으로서의 자부심을 안고</a:t>
            </a:r>
            <a:r>
              <a:rPr lang="en-US" altLang="ko-KR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ko-KR" altLang="en-US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오직 한양이기에 가능한 </a:t>
            </a:r>
          </a:p>
          <a:p>
            <a:pPr>
              <a:spcBef>
                <a:spcPts val="600"/>
              </a:spcBef>
            </a:pPr>
            <a:r>
              <a:rPr lang="ko-KR" altLang="en-US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경쟁력을 발산하고 있습니다</a:t>
            </a:r>
            <a:r>
              <a:rPr lang="en-US" altLang="ko-KR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endParaRPr lang="en-US" altLang="ko-KR" sz="1600" spc="-9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ko-KR" altLang="en-US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끊임없는 혁신과 발전을 이뤄내는 남다른 추진력으로 연구와 국제화의 길을 밝히는 </a:t>
            </a:r>
          </a:p>
          <a:p>
            <a:pPr>
              <a:spcBef>
                <a:spcPts val="600"/>
              </a:spcBef>
            </a:pPr>
            <a:r>
              <a:rPr lang="ko-KR" altLang="en-US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한양</a:t>
            </a:r>
            <a:r>
              <a:rPr lang="en-US" altLang="ko-KR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ko-KR" altLang="en-US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그들은 오늘도 새로운 시대를 열어나가는 뜨거운 </a:t>
            </a:r>
            <a:r>
              <a:rPr lang="ko-KR" altLang="en-US" sz="1400" spc="-9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행동력으로</a:t>
            </a:r>
            <a:r>
              <a:rPr lang="ko-KR" altLang="en-US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우리 사회 발전을 </a:t>
            </a:r>
          </a:p>
          <a:p>
            <a:pPr>
              <a:spcBef>
                <a:spcPts val="600"/>
              </a:spcBef>
            </a:pPr>
            <a:r>
              <a:rPr lang="ko-KR" altLang="en-US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이끄는 훌륭한 인재를 끊임없이 양성해내며 막강한 영향력을 자랑합니다</a:t>
            </a:r>
            <a:r>
              <a:rPr lang="en-US" altLang="ko-KR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  <a:p>
            <a:endParaRPr lang="en-US" altLang="ko-KR" sz="1600" spc="-9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ko-KR" altLang="en-US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참교육을 통해 내일의 한양을 만들어가는 한양의 싱그러운 생명력은 오늘도 대한민국의 </a:t>
            </a:r>
          </a:p>
          <a:p>
            <a:pPr>
              <a:spcBef>
                <a:spcPts val="600"/>
              </a:spcBef>
            </a:pPr>
            <a:r>
              <a:rPr lang="ko-KR" altLang="en-US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미래를 빛내고 있습니다</a:t>
            </a:r>
            <a:r>
              <a:rPr lang="en-US" altLang="ko-KR" sz="1400" spc="-9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ko-KR" altLang="en-US" sz="1400" spc="-9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10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99</Words>
  <Application>Microsoft Office PowerPoint</Application>
  <PresentationFormat>화면 슬라이드 쇼(4:3)</PresentationFormat>
  <Paragraphs>21</Paragraphs>
  <Slides>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Office 테마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HYU</dc:creator>
  <cp:lastModifiedBy>HYU</cp:lastModifiedBy>
  <cp:revision>5</cp:revision>
  <dcterms:created xsi:type="dcterms:W3CDTF">2014-07-02T04:30:08Z</dcterms:created>
  <dcterms:modified xsi:type="dcterms:W3CDTF">2014-07-03T01:39:06Z</dcterms:modified>
</cp:coreProperties>
</file>