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C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-1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D8B3-29BE-41C9-8E49-D64F47D440D4}" type="datetimeFigureOut">
              <a:rPr lang="ko-KR" altLang="en-US" smtClean="0"/>
              <a:t>2014-07-03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FF7C-8566-45B7-B9A1-9079E74E47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229900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D8B3-29BE-41C9-8E49-D64F47D440D4}" type="datetimeFigureOut">
              <a:rPr lang="ko-KR" altLang="en-US" smtClean="0"/>
              <a:t>2014-07-03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FF7C-8566-45B7-B9A1-9079E74E47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83625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D8B3-29BE-41C9-8E49-D64F47D440D4}" type="datetimeFigureOut">
              <a:rPr lang="ko-KR" altLang="en-US" smtClean="0"/>
              <a:t>2014-07-03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FF7C-8566-45B7-B9A1-9079E74E47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77288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D8B3-29BE-41C9-8E49-D64F47D440D4}" type="datetimeFigureOut">
              <a:rPr lang="ko-KR" altLang="en-US" smtClean="0"/>
              <a:t>2014-07-03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FF7C-8566-45B7-B9A1-9079E74E47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451700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D8B3-29BE-41C9-8E49-D64F47D440D4}" type="datetimeFigureOut">
              <a:rPr lang="ko-KR" altLang="en-US" smtClean="0"/>
              <a:t>2014-07-03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FF7C-8566-45B7-B9A1-9079E74E47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32955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D8B3-29BE-41C9-8E49-D64F47D440D4}" type="datetimeFigureOut">
              <a:rPr lang="ko-KR" altLang="en-US" smtClean="0"/>
              <a:t>2014-07-03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FF7C-8566-45B7-B9A1-9079E74E47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91779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D8B3-29BE-41C9-8E49-D64F47D440D4}" type="datetimeFigureOut">
              <a:rPr lang="ko-KR" altLang="en-US" smtClean="0"/>
              <a:t>2014-07-03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FF7C-8566-45B7-B9A1-9079E74E47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76206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D8B3-29BE-41C9-8E49-D64F47D440D4}" type="datetimeFigureOut">
              <a:rPr lang="ko-KR" altLang="en-US" smtClean="0"/>
              <a:t>2014-07-03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FF7C-8566-45B7-B9A1-9079E74E47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599467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D8B3-29BE-41C9-8E49-D64F47D440D4}" type="datetimeFigureOut">
              <a:rPr lang="ko-KR" altLang="en-US" smtClean="0"/>
              <a:t>2014-07-03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FF7C-8566-45B7-B9A1-9079E74E47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18374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D8B3-29BE-41C9-8E49-D64F47D440D4}" type="datetimeFigureOut">
              <a:rPr lang="ko-KR" altLang="en-US" smtClean="0"/>
              <a:t>2014-07-03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FF7C-8566-45B7-B9A1-9079E74E47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50135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D8B3-29BE-41C9-8E49-D64F47D440D4}" type="datetimeFigureOut">
              <a:rPr lang="ko-KR" altLang="en-US" smtClean="0"/>
              <a:t>2014-07-03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FF7C-8566-45B7-B9A1-9079E74E47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4551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F6D8B3-29BE-41C9-8E49-D64F47D440D4}" type="datetimeFigureOut">
              <a:rPr lang="ko-KR" altLang="en-US" smtClean="0"/>
              <a:t>2014-07-03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33FF7C-8566-45B7-B9A1-9079E74E47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68666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34000" y="1843200"/>
            <a:ext cx="4896544" cy="1041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600"/>
              </a:lnSpc>
            </a:pPr>
            <a:r>
              <a:rPr lang="en-US" altLang="ko-KR" sz="800" spc="-10" dirty="0" smtClean="0">
                <a:solidFill>
                  <a:srgbClr val="004C86"/>
                </a:solidFill>
              </a:rPr>
              <a:t> </a:t>
            </a:r>
            <a:r>
              <a:rPr lang="en-US" altLang="ko-KR" sz="3400" spc="-10" dirty="0" smtClean="0">
                <a:solidFill>
                  <a:srgbClr val="004C86"/>
                </a:solidFill>
              </a:rPr>
              <a:t>2014</a:t>
            </a:r>
          </a:p>
          <a:p>
            <a:pPr>
              <a:lnSpc>
                <a:spcPts val="3600"/>
              </a:lnSpc>
            </a:pPr>
            <a:r>
              <a:rPr lang="ko-KR" altLang="en-US" sz="3400" spc="-10" dirty="0" smtClean="0">
                <a:solidFill>
                  <a:srgbClr val="004C86"/>
                </a:solidFill>
              </a:rPr>
              <a:t>정시 신입학생 모집요강</a:t>
            </a:r>
            <a:endParaRPr lang="en-US" altLang="ko-KR" sz="3400" spc="-10" dirty="0" smtClean="0">
              <a:solidFill>
                <a:srgbClr val="004C86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8991" y="3064604"/>
            <a:ext cx="122413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300" spc="20" dirty="0" smtClean="0">
                <a:solidFill>
                  <a:srgbClr val="004C86"/>
                </a:solidFill>
              </a:rPr>
              <a:t>2014.00.00</a:t>
            </a:r>
            <a:endParaRPr lang="ko-KR" altLang="en-US" sz="1300" spc="20" dirty="0">
              <a:solidFill>
                <a:srgbClr val="004C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0604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72400" y="1245600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spc="-50" dirty="0" smtClean="0">
                <a:solidFill>
                  <a:schemeClr val="bg1"/>
                </a:solidFill>
              </a:rPr>
              <a:t>Contents</a:t>
            </a:r>
            <a:endParaRPr lang="ko-KR" altLang="en-US" sz="2800" b="1" spc="-5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3200" y="1936800"/>
            <a:ext cx="3593434" cy="20746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US" altLang="ko-KR" sz="2100" spc="-120" dirty="0" smtClean="0">
                <a:solidFill>
                  <a:schemeClr val="bg1"/>
                </a:solidFill>
                <a:latin typeface="+mn-ea"/>
              </a:rPr>
              <a:t>- </a:t>
            </a:r>
            <a:r>
              <a:rPr lang="ko-KR" altLang="en-US" sz="2100" spc="-120" dirty="0" smtClean="0">
                <a:solidFill>
                  <a:schemeClr val="bg1"/>
                </a:solidFill>
                <a:latin typeface="+mn-ea"/>
              </a:rPr>
              <a:t>한양대학교 소개</a:t>
            </a:r>
            <a:endParaRPr lang="en-US" altLang="ko-KR" sz="2100" spc="-120" dirty="0" smtClean="0">
              <a:solidFill>
                <a:schemeClr val="bg1"/>
              </a:solidFill>
              <a:latin typeface="+mn-ea"/>
            </a:endParaRPr>
          </a:p>
          <a:p>
            <a:pPr>
              <a:lnSpc>
                <a:spcPts val="4000"/>
              </a:lnSpc>
            </a:pPr>
            <a:r>
              <a:rPr lang="en-US" altLang="ko-KR" sz="2100" spc="-120" dirty="0" smtClean="0">
                <a:solidFill>
                  <a:schemeClr val="bg1"/>
                </a:solidFill>
                <a:latin typeface="+mn-ea"/>
              </a:rPr>
              <a:t>- </a:t>
            </a:r>
            <a:r>
              <a:rPr lang="ko-KR" altLang="en-US" sz="2100" spc="-120" dirty="0" smtClean="0">
                <a:solidFill>
                  <a:schemeClr val="bg1"/>
                </a:solidFill>
                <a:latin typeface="+mn-ea"/>
              </a:rPr>
              <a:t>학부 신입학생 모집요강</a:t>
            </a:r>
            <a:endParaRPr lang="en-US" altLang="ko-KR" sz="2100" spc="-120" dirty="0" smtClean="0">
              <a:solidFill>
                <a:schemeClr val="bg1"/>
              </a:solidFill>
              <a:latin typeface="+mn-ea"/>
            </a:endParaRPr>
          </a:p>
          <a:p>
            <a:pPr>
              <a:lnSpc>
                <a:spcPts val="4000"/>
              </a:lnSpc>
            </a:pPr>
            <a:r>
              <a:rPr lang="en-US" altLang="ko-KR" sz="2100" spc="-120" dirty="0" smtClean="0">
                <a:solidFill>
                  <a:schemeClr val="bg1"/>
                </a:solidFill>
                <a:latin typeface="+mn-ea"/>
              </a:rPr>
              <a:t>- </a:t>
            </a:r>
            <a:r>
              <a:rPr lang="ko-KR" altLang="en-US" sz="2100" spc="-120" dirty="0" smtClean="0">
                <a:solidFill>
                  <a:schemeClr val="bg1"/>
                </a:solidFill>
                <a:latin typeface="+mn-ea"/>
              </a:rPr>
              <a:t>대학원 신입학생 모집요강</a:t>
            </a:r>
            <a:endParaRPr lang="en-US" altLang="ko-KR" sz="2100" spc="-120" dirty="0" smtClean="0">
              <a:solidFill>
                <a:schemeClr val="bg1"/>
              </a:solidFill>
              <a:latin typeface="+mn-ea"/>
            </a:endParaRPr>
          </a:p>
          <a:p>
            <a:pPr>
              <a:lnSpc>
                <a:spcPts val="4000"/>
              </a:lnSpc>
            </a:pPr>
            <a:r>
              <a:rPr lang="en-US" altLang="ko-KR" sz="2100" spc="-120" dirty="0" smtClean="0">
                <a:solidFill>
                  <a:schemeClr val="bg1"/>
                </a:solidFill>
                <a:latin typeface="+mn-ea"/>
              </a:rPr>
              <a:t>- </a:t>
            </a:r>
            <a:r>
              <a:rPr lang="ko-KR" altLang="en-US" sz="2100" spc="-120" dirty="0" smtClean="0">
                <a:solidFill>
                  <a:schemeClr val="bg1"/>
                </a:solidFill>
                <a:latin typeface="+mn-ea"/>
              </a:rPr>
              <a:t>모집일정</a:t>
            </a:r>
            <a:endParaRPr lang="ko-KR" altLang="en-US" sz="2100" spc="-12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220749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61600" y="1263600"/>
            <a:ext cx="269984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600" b="1" spc="-80" dirty="0" smtClean="0">
                <a:solidFill>
                  <a:srgbClr val="004C86"/>
                </a:solidFill>
              </a:rPr>
              <a:t>한양대학교 소개</a:t>
            </a:r>
            <a:endParaRPr lang="ko-KR" altLang="en-US" sz="2600" b="1" spc="-80" dirty="0">
              <a:solidFill>
                <a:srgbClr val="004C8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6016" y="2132856"/>
            <a:ext cx="6804296" cy="28469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ko-KR" altLang="en-US" sz="1400" spc="-8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실용학풍과 사랑의 실천이라는 꿈을 안고</a:t>
            </a:r>
            <a:r>
              <a:rPr lang="en-US" altLang="ko-KR" sz="1400" spc="-8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ko-KR" altLang="en-US" sz="1400" spc="-8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대한민국 산업 발전의 원동력으로 시작한 </a:t>
            </a:r>
          </a:p>
          <a:p>
            <a:pPr>
              <a:spcBef>
                <a:spcPts val="600"/>
              </a:spcBef>
            </a:pPr>
            <a:r>
              <a:rPr lang="ko-KR" altLang="en-US" sz="1400" spc="-8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한양대학교는 국내 최고 사립대학으로서의 자부심을 안고</a:t>
            </a:r>
            <a:r>
              <a:rPr lang="en-US" altLang="ko-KR" sz="1400" spc="-8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ko-KR" altLang="en-US" sz="1400" spc="-8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오직 한양이기에 가능한 </a:t>
            </a:r>
          </a:p>
          <a:p>
            <a:pPr>
              <a:spcBef>
                <a:spcPts val="600"/>
              </a:spcBef>
            </a:pPr>
            <a:r>
              <a:rPr lang="ko-KR" altLang="en-US" sz="1400" spc="-8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경쟁력을 발산하고 있습니다</a:t>
            </a:r>
            <a:r>
              <a:rPr lang="en-US" altLang="ko-KR" sz="1400" spc="-8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endParaRPr lang="en-US" altLang="ko-KR" sz="1600" spc="-8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spcBef>
                <a:spcPts val="600"/>
              </a:spcBef>
            </a:pPr>
            <a:r>
              <a:rPr lang="ko-KR" altLang="en-US" sz="1400" spc="-8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끊임없는 혁신과 발전을 이뤄내는 남다른 추진력으로 연구와 국제화의 길을 밝히는 </a:t>
            </a:r>
          </a:p>
          <a:p>
            <a:pPr>
              <a:spcBef>
                <a:spcPts val="600"/>
              </a:spcBef>
            </a:pPr>
            <a:r>
              <a:rPr lang="ko-KR" altLang="en-US" sz="1400" spc="-8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한양</a:t>
            </a:r>
            <a:r>
              <a:rPr lang="en-US" altLang="ko-KR" sz="1400" spc="-8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ko-KR" altLang="en-US" sz="1400" spc="-8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그들은 오늘도 새로운 시대를 열어나가는 뜨거운 </a:t>
            </a:r>
            <a:r>
              <a:rPr lang="ko-KR" altLang="en-US" sz="1400" spc="-8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행동력으로</a:t>
            </a:r>
            <a:r>
              <a:rPr lang="ko-KR" altLang="en-US" sz="1400" spc="-8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우리 사회 발전을 </a:t>
            </a:r>
          </a:p>
          <a:p>
            <a:pPr>
              <a:spcBef>
                <a:spcPts val="600"/>
              </a:spcBef>
            </a:pPr>
            <a:r>
              <a:rPr lang="ko-KR" altLang="en-US" sz="1400" spc="-8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이끄는 훌륭한 인재를 끊임없이 양성해내며 막강한 영향력을 자랑합니다</a:t>
            </a:r>
            <a:r>
              <a:rPr lang="en-US" altLang="ko-KR" sz="1400" spc="-8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</a:p>
          <a:p>
            <a:endParaRPr lang="en-US" altLang="ko-KR" sz="1600" spc="-8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spcBef>
                <a:spcPts val="600"/>
              </a:spcBef>
            </a:pPr>
            <a:r>
              <a:rPr lang="ko-KR" altLang="en-US" sz="1400" spc="-8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참교육을 통해 내일의 한양을 만들어가는 한양의 싱그러운 생명력은 오늘도 대한민국의 </a:t>
            </a:r>
          </a:p>
          <a:p>
            <a:pPr>
              <a:spcBef>
                <a:spcPts val="600"/>
              </a:spcBef>
            </a:pPr>
            <a:r>
              <a:rPr lang="ko-KR" altLang="en-US" sz="1400" spc="-8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미래를 빛내고 있습니다</a:t>
            </a:r>
            <a:r>
              <a:rPr lang="en-US" altLang="ko-KR" sz="1400" spc="-8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ko-KR" altLang="en-US" sz="1400" spc="-8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6101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92</Words>
  <Application>Microsoft Office PowerPoint</Application>
  <PresentationFormat>화면 슬라이드 쇼(4:3)</PresentationFormat>
  <Paragraphs>19</Paragraphs>
  <Slides>3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4" baseType="lpstr">
      <vt:lpstr>Office 테마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HYU</dc:creator>
  <cp:lastModifiedBy>HYU</cp:lastModifiedBy>
  <cp:revision>11</cp:revision>
  <dcterms:created xsi:type="dcterms:W3CDTF">2014-07-02T04:30:08Z</dcterms:created>
  <dcterms:modified xsi:type="dcterms:W3CDTF">2014-07-03T01:48:11Z</dcterms:modified>
</cp:coreProperties>
</file>